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71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258" autoAdjust="0"/>
  </p:normalViewPr>
  <p:slideViewPr>
    <p:cSldViewPr>
      <p:cViewPr varScale="1">
        <p:scale>
          <a:sx n="61" d="100"/>
          <a:sy n="61" d="100"/>
        </p:scale>
        <p:origin x="-16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9E726-D162-4E9D-802A-53518E0C3441}" type="datetimeFigureOut">
              <a:rPr lang="en-GB" smtClean="0"/>
              <a:pPr/>
              <a:t>14/10/2016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8A097-340B-45EE-A611-1A3FA114E7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64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92358-4AF9-4B62-999F-061E5E460E9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85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8DB1AC-4110-40B3-A289-545A728A2743}" type="datetimeFigureOut">
              <a:rPr lang="en-GB" smtClean="0"/>
              <a:pPr/>
              <a:t>14/10/2016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25A8D7-1291-4B2A-9085-59B7DF7EC8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8DB1AC-4110-40B3-A289-545A728A2743}" type="datetimeFigureOut">
              <a:rPr lang="en-GB" smtClean="0"/>
              <a:pPr/>
              <a:t>14/10/2016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5A8D7-1291-4B2A-9085-59B7DF7EC8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8DB1AC-4110-40B3-A289-545A728A2743}" type="datetimeFigureOut">
              <a:rPr lang="en-GB" smtClean="0"/>
              <a:pPr/>
              <a:t>14/10/2016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5A8D7-1291-4B2A-9085-59B7DF7EC8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8DB1AC-4110-40B3-A289-545A728A2743}" type="datetimeFigureOut">
              <a:rPr lang="en-GB" smtClean="0"/>
              <a:pPr/>
              <a:t>14/10/2016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5A8D7-1291-4B2A-9085-59B7DF7EC8E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8DB1AC-4110-40B3-A289-545A728A2743}" type="datetimeFigureOut">
              <a:rPr lang="en-GB" smtClean="0"/>
              <a:pPr/>
              <a:t>14/10/2016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5A8D7-1291-4B2A-9085-59B7DF7EC8E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8DB1AC-4110-40B3-A289-545A728A2743}" type="datetimeFigureOut">
              <a:rPr lang="en-GB" smtClean="0"/>
              <a:pPr/>
              <a:t>14/10/2016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5A8D7-1291-4B2A-9085-59B7DF7EC8E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8DB1AC-4110-40B3-A289-545A728A2743}" type="datetimeFigureOut">
              <a:rPr lang="en-GB" smtClean="0"/>
              <a:pPr/>
              <a:t>14/10/2016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5A8D7-1291-4B2A-9085-59B7DF7EC8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8DB1AC-4110-40B3-A289-545A728A2743}" type="datetimeFigureOut">
              <a:rPr lang="en-GB" smtClean="0"/>
              <a:pPr/>
              <a:t>14/10/2016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5A8D7-1291-4B2A-9085-59B7DF7EC8E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8DB1AC-4110-40B3-A289-545A728A2743}" type="datetimeFigureOut">
              <a:rPr lang="en-GB" smtClean="0"/>
              <a:pPr/>
              <a:t>14/10/2016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5A8D7-1291-4B2A-9085-59B7DF7EC8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B8DB1AC-4110-40B3-A289-545A728A2743}" type="datetimeFigureOut">
              <a:rPr lang="en-GB" smtClean="0"/>
              <a:pPr/>
              <a:t>14/10/2016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25A8D7-1291-4B2A-9085-59B7DF7EC8E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8DB1AC-4110-40B3-A289-545A728A2743}" type="datetimeFigureOut">
              <a:rPr lang="en-GB" smtClean="0"/>
              <a:pPr/>
              <a:t>14/10/2016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25A8D7-1291-4B2A-9085-59B7DF7EC8E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8DB1AC-4110-40B3-A289-545A728A2743}" type="datetimeFigureOut">
              <a:rPr lang="en-GB" smtClean="0"/>
              <a:pPr/>
              <a:t>14/10/2016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B25A8D7-1291-4B2A-9085-59B7DF7EC8E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524625"/>
            <a:ext cx="9144000" cy="333375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412875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467518" y="34961"/>
            <a:ext cx="828119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 dirty="0" smtClean="0">
                <a:solidFill>
                  <a:schemeClr val="bg1"/>
                </a:solidFill>
                <a:latin typeface="Calibri" pitchFamily="34" charset="0"/>
              </a:rPr>
              <a:t>It is walk to school month –</a:t>
            </a:r>
          </a:p>
          <a:p>
            <a:pPr algn="ctr">
              <a:spcBef>
                <a:spcPct val="50000"/>
              </a:spcBef>
            </a:pPr>
            <a:r>
              <a:rPr lang="en-GB" sz="3600" b="1" dirty="0" smtClean="0">
                <a:solidFill>
                  <a:schemeClr val="bg1"/>
                </a:solidFill>
                <a:latin typeface="Calibri" pitchFamily="34" charset="0"/>
              </a:rPr>
              <a:t>Let’s </a:t>
            </a:r>
            <a:r>
              <a:rPr lang="en-GB" sz="3600" b="1" dirty="0" smtClean="0">
                <a:solidFill>
                  <a:schemeClr val="bg1"/>
                </a:solidFill>
                <a:latin typeface="Calibri" pitchFamily="34" charset="0"/>
              </a:rPr>
              <a:t>all walk together!</a:t>
            </a:r>
            <a:endParaRPr lang="en-GB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2283" y="1810027"/>
            <a:ext cx="785011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800" b="1" dirty="0" smtClean="0">
                <a:latin typeface="Arial" pitchFamily="34" charset="0"/>
                <a:cs typeface="Arial" pitchFamily="34" charset="0"/>
              </a:rPr>
              <a:t>Walk to School from the Village Hall on Friday 21st October!</a:t>
            </a:r>
            <a:endParaRPr lang="en-US" sz="3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2283" y="3469064"/>
            <a:ext cx="56178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Get your mum or dad, grandma or granddad and your dog </a:t>
            </a:r>
          </a:p>
          <a:p>
            <a:pPr algn="ctr"/>
            <a:r>
              <a:rPr lang="en-GB" sz="2400" smtClean="0"/>
              <a:t>to </a:t>
            </a:r>
            <a:r>
              <a:rPr lang="en-GB" sz="2400" dirty="0" smtClean="0"/>
              <a:t>join </a:t>
            </a:r>
            <a:r>
              <a:rPr lang="en-GB" sz="2400" smtClean="0"/>
              <a:t>us </a:t>
            </a:r>
          </a:p>
          <a:p>
            <a:pPr algn="ctr"/>
            <a:r>
              <a:rPr lang="en-GB" sz="2400" smtClean="0"/>
              <a:t>on </a:t>
            </a:r>
            <a:r>
              <a:rPr lang="en-GB" sz="2400" b="1" dirty="0" smtClean="0"/>
              <a:t>Friday</a:t>
            </a:r>
            <a:r>
              <a:rPr lang="en-GB" sz="2400" dirty="0" smtClean="0"/>
              <a:t> morning </a:t>
            </a:r>
          </a:p>
          <a:p>
            <a:pPr algn="ctr"/>
            <a:r>
              <a:rPr lang="en-GB" sz="2400" dirty="0" smtClean="0"/>
              <a:t>at the </a:t>
            </a:r>
            <a:r>
              <a:rPr lang="en-GB" sz="2400" b="1" dirty="0" smtClean="0"/>
              <a:t>Village Hall at 8:30am </a:t>
            </a:r>
          </a:p>
          <a:p>
            <a:pPr algn="ctr"/>
            <a:r>
              <a:rPr lang="en-GB" sz="2400" dirty="0" smtClean="0"/>
              <a:t>and we’ll all </a:t>
            </a:r>
          </a:p>
          <a:p>
            <a:pPr algn="ctr"/>
            <a:r>
              <a:rPr lang="en-GB" sz="2400" b="1" dirty="0" smtClean="0"/>
              <a:t>walk together to School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3" y="3089032"/>
            <a:ext cx="2808560" cy="31231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680" y="161926"/>
            <a:ext cx="1620164" cy="1666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26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380</TotalTime>
  <Words>57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PowerPoint Presentation</vt:lpstr>
    </vt:vector>
  </TitlesOfParts>
  <Company>Living Streets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Westacott</dc:creator>
  <cp:lastModifiedBy>ALane</cp:lastModifiedBy>
  <cp:revision>37</cp:revision>
  <cp:lastPrinted>2016-10-14T07:40:33Z</cp:lastPrinted>
  <dcterms:created xsi:type="dcterms:W3CDTF">2015-02-20T12:17:26Z</dcterms:created>
  <dcterms:modified xsi:type="dcterms:W3CDTF">2016-10-14T08:27:30Z</dcterms:modified>
</cp:coreProperties>
</file>