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98" r:id="rId13"/>
    <p:sldId id="282" r:id="rId14"/>
    <p:sldId id="283" r:id="rId15"/>
    <p:sldId id="284" r:id="rId16"/>
    <p:sldId id="285" r:id="rId17"/>
    <p:sldId id="286" r:id="rId18"/>
    <p:sldId id="299" r:id="rId19"/>
    <p:sldId id="300" r:id="rId20"/>
    <p:sldId id="301" r:id="rId21"/>
    <p:sldId id="302" r:id="rId22"/>
    <p:sldId id="303" r:id="rId23"/>
    <p:sldId id="312" r:id="rId24"/>
    <p:sldId id="304" r:id="rId25"/>
    <p:sldId id="306" r:id="rId26"/>
    <p:sldId id="307" r:id="rId27"/>
    <p:sldId id="308" r:id="rId28"/>
    <p:sldId id="310" r:id="rId29"/>
    <p:sldId id="305" r:id="rId30"/>
    <p:sldId id="309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</p:sldIdLst>
  <p:sldSz cx="9144000" cy="6858000" type="screen4x3"/>
  <p:notesSz cx="6648450" cy="98504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2" autoAdjust="0"/>
    <p:restoredTop sz="94660"/>
  </p:normalViewPr>
  <p:slideViewPr>
    <p:cSldViewPr>
      <p:cViewPr>
        <p:scale>
          <a:sx n="76" d="100"/>
          <a:sy n="76" d="100"/>
        </p:scale>
        <p:origin x="-1758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041D5-92F9-45EE-B80D-3CA8089A6FF3}" type="datetimeFigureOut">
              <a:rPr lang="en-US" smtClean="0"/>
              <a:pPr/>
              <a:t>1/10/2015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738188"/>
            <a:ext cx="4924425" cy="3694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4845" y="4678958"/>
            <a:ext cx="5318760" cy="4432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5916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7477B-CB3D-49F8-B8BD-33A915EC72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726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7477B-CB3D-49F8-B8BD-33A915EC725D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7477B-CB3D-49F8-B8BD-33A915EC725D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7477B-CB3D-49F8-B8BD-33A915EC725D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7477B-CB3D-49F8-B8BD-33A915EC725D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7477B-CB3D-49F8-B8BD-33A915EC725D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7477B-CB3D-49F8-B8BD-33A915EC725D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7477B-CB3D-49F8-B8BD-33A915EC725D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7477B-CB3D-49F8-B8BD-33A915EC725D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7477B-CB3D-49F8-B8BD-33A915EC725D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7477B-CB3D-49F8-B8BD-33A915EC725D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7477B-CB3D-49F8-B8BD-33A915EC725D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7477B-CB3D-49F8-B8BD-33A915EC725D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7477B-CB3D-49F8-B8BD-33A915EC725D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7477B-CB3D-49F8-B8BD-33A915EC725D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7477B-CB3D-49F8-B8BD-33A915EC725D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E7BC8-085D-4E3E-AA3B-8A1A151D648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7477B-CB3D-49F8-B8BD-33A915EC725D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7477B-CB3D-49F8-B8BD-33A915EC725D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7477B-CB3D-49F8-B8BD-33A915EC725D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7477B-CB3D-49F8-B8BD-33A915EC725D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7477B-CB3D-49F8-B8BD-33A915EC725D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7477B-CB3D-49F8-B8BD-33A915EC725D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7477B-CB3D-49F8-B8BD-33A915EC725D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7477B-CB3D-49F8-B8BD-33A915EC725D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E7BC8-085D-4E3E-AA3B-8A1A151D648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E7BC8-085D-4E3E-AA3B-8A1A151D648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E7BC8-085D-4E3E-AA3B-8A1A151D648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E7BC8-085D-4E3E-AA3B-8A1A151D648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E7BC8-085D-4E3E-AA3B-8A1A151D648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E7BC8-085D-4E3E-AA3B-8A1A151D6486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E7BC8-085D-4E3E-AA3B-8A1A151D648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7477B-CB3D-49F8-B8BD-33A915EC725D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7477B-CB3D-49F8-B8BD-33A915EC725D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7477B-CB3D-49F8-B8BD-33A915EC725D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5CAE6-004C-4377-8947-3EE76C914FEE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7477B-CB3D-49F8-B8BD-33A915EC725D}" type="slidenum">
              <a:rPr lang="en-GB" smtClean="0"/>
              <a:pPr/>
              <a:t>41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7477B-CB3D-49F8-B8BD-33A915EC725D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7477B-CB3D-49F8-B8BD-33A915EC725D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7477B-CB3D-49F8-B8BD-33A915EC725D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7477B-CB3D-49F8-B8BD-33A915EC725D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7477B-CB3D-49F8-B8BD-33A915EC725D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C95AF-519F-4824-895D-E18E1A00F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62938-3AC4-40AF-A969-B0B36FC6C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11955-BD82-47EC-A752-46C44CB12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AF027-A2D5-427F-BDB6-9E64F4820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22E0A-B04D-48B2-ACE5-8D700524C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47817-B53C-41B9-AAAC-FCCEECBAC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797B4-9230-442A-854C-F80BCD9F8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6A329-8E5E-43C2-BBD9-935C0AB9D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30E55-72CD-45E6-97A6-EB909FF10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5074D-465D-496F-A48E-688735E0F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E24AA-1264-4D6C-994D-453D887E9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81A7B-5E56-4EB5-90CE-CD77DB76F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3ACE04B-8FD5-47C7-8F2A-90E9D2286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428596" y="78579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endParaRPr kumimoji="0" lang="en-US" sz="5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pic>
        <p:nvPicPr>
          <p:cNvPr id="55304" name="Picture 8" descr="http://enduringsense1.files.wordpress.com/2009/11/numb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857364"/>
            <a:ext cx="3333750" cy="2914650"/>
          </a:xfrm>
          <a:prstGeom prst="rect">
            <a:avLst/>
          </a:prstGeom>
          <a:noFill/>
        </p:spPr>
      </p:pic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772400" cy="1470025"/>
          </a:xfrm>
        </p:spPr>
        <p:txBody>
          <a:bodyPr/>
          <a:lstStyle/>
          <a:p>
            <a:pPr lvl="0"/>
            <a:r>
              <a:rPr lang="en-GB" sz="6000" dirty="0" smtClean="0">
                <a:solidFill>
                  <a:schemeClr val="tx1"/>
                </a:solidFill>
                <a:latin typeface="Berlin Sans FB" pitchFamily="34" charset="0"/>
              </a:rPr>
              <a:t>Les </a:t>
            </a:r>
            <a:r>
              <a:rPr lang="en-GB" sz="6000" dirty="0" err="1" smtClean="0">
                <a:solidFill>
                  <a:schemeClr val="tx1"/>
                </a:solidFill>
                <a:latin typeface="Berlin Sans FB" pitchFamily="34" charset="0"/>
              </a:rPr>
              <a:t>Nombres</a:t>
            </a:r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</a:b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500166" y="4857760"/>
            <a:ext cx="6400800" cy="1752600"/>
          </a:xfrm>
        </p:spPr>
        <p:txBody>
          <a:bodyPr/>
          <a:lstStyle/>
          <a:p>
            <a:r>
              <a:rPr lang="en-GB" dirty="0" err="1" smtClean="0">
                <a:latin typeface="Berlin Sans FB" pitchFamily="34" charset="0"/>
              </a:rPr>
              <a:t>Objectif</a:t>
            </a:r>
            <a:r>
              <a:rPr lang="en-GB" dirty="0" smtClean="0">
                <a:latin typeface="Berlin Sans FB" pitchFamily="34" charset="0"/>
              </a:rPr>
              <a:t>:</a:t>
            </a:r>
          </a:p>
          <a:p>
            <a:r>
              <a:rPr lang="en-GB" dirty="0" smtClean="0">
                <a:latin typeface="Berlin Sans FB" pitchFamily="34" charset="0"/>
              </a:rPr>
              <a:t>Count from 1-20</a:t>
            </a:r>
            <a:endParaRPr lang="en-US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9600" dirty="0" err="1" smtClean="0">
                <a:latin typeface="Berlin Sans FB" pitchFamily="34" charset="0"/>
              </a:rPr>
              <a:t>neuf</a:t>
            </a:r>
            <a:endParaRPr lang="en-US" sz="9600" dirty="0">
              <a:latin typeface="Berlin Sans FB" pitchFamily="34" charset="0"/>
            </a:endParaRPr>
          </a:p>
        </p:txBody>
      </p:sp>
      <p:pic>
        <p:nvPicPr>
          <p:cNvPr id="32770" name="Picture 2" descr="http://westonsigns.com/images/WSCL1_9_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357430"/>
            <a:ext cx="4233869" cy="3024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9600" dirty="0" err="1" smtClean="0">
                <a:latin typeface="Berlin Sans FB" pitchFamily="34" charset="0"/>
              </a:rPr>
              <a:t>dix</a:t>
            </a:r>
            <a:endParaRPr lang="en-US" sz="9600" dirty="0">
              <a:latin typeface="Berlin Sans FB" pitchFamily="34" charset="0"/>
            </a:endParaRPr>
          </a:p>
        </p:txBody>
      </p:sp>
      <p:pic>
        <p:nvPicPr>
          <p:cNvPr id="33794" name="Picture 2" descr="http://www.luciennedemauny.co.uk/images/house_number10_l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000240"/>
            <a:ext cx="4252918" cy="4252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freefoto.com/images/2000/01/2000_01_1---Number-One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143116"/>
            <a:ext cx="3571900" cy="2381267"/>
          </a:xfrm>
          <a:prstGeom prst="rect">
            <a:avLst/>
          </a:prstGeom>
          <a:noFill/>
        </p:spPr>
      </p:pic>
      <p:pic>
        <p:nvPicPr>
          <p:cNvPr id="4" name="Picture 2" descr="http://static.flickr.com/107/298649052_2b17d5bec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0"/>
            <a:ext cx="2357454" cy="2178287"/>
          </a:xfrm>
          <a:prstGeom prst="rect">
            <a:avLst/>
          </a:prstGeom>
          <a:noFill/>
        </p:spPr>
      </p:pic>
      <p:pic>
        <p:nvPicPr>
          <p:cNvPr id="5" name="Picture 2" descr="http://ecx.images-amazon.com/images/I/317aYqhXesL._SL500_AA280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405314"/>
            <a:ext cx="2452686" cy="2452686"/>
          </a:xfrm>
          <a:prstGeom prst="rect">
            <a:avLst/>
          </a:prstGeom>
          <a:noFill/>
        </p:spPr>
      </p:pic>
      <p:pic>
        <p:nvPicPr>
          <p:cNvPr id="6" name="Picture 2" descr="http://farm1.static.flickr.com/9/14628819_d280cc0f7a.jpg?v=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4706" y="4738706"/>
            <a:ext cx="2119294" cy="2119294"/>
          </a:xfrm>
          <a:prstGeom prst="rect">
            <a:avLst/>
          </a:prstGeom>
          <a:noFill/>
        </p:spPr>
      </p:pic>
      <p:pic>
        <p:nvPicPr>
          <p:cNvPr id="7" name="Picture 2" descr="http://www.liberatemedia.com/wp-content/uploads/2008/10/number-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143140" cy="2773854"/>
          </a:xfrm>
          <a:prstGeom prst="rect">
            <a:avLst/>
          </a:prstGeom>
          <a:noFill/>
        </p:spPr>
      </p:pic>
      <p:pic>
        <p:nvPicPr>
          <p:cNvPr id="8" name="Picture 2" descr="http://www.reply-mc.com/wp-content/Number_Six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7752" y="857232"/>
            <a:ext cx="2143140" cy="3032543"/>
          </a:xfrm>
          <a:prstGeom prst="rect">
            <a:avLst/>
          </a:prstGeom>
          <a:noFill/>
        </p:spPr>
      </p:pic>
      <p:pic>
        <p:nvPicPr>
          <p:cNvPr id="9" name="Picture 2" descr="http://www.balloonmaniacs.com/images/balloonssevenballoon.jpg"/>
          <p:cNvPicPr>
            <a:picLocks noChangeAspect="1" noChangeArrowheads="1"/>
          </p:cNvPicPr>
          <p:nvPr/>
        </p:nvPicPr>
        <p:blipFill>
          <a:blip r:embed="rId9" cstate="print"/>
          <a:srcRect l="14063" r="12499"/>
          <a:stretch>
            <a:fillRect/>
          </a:stretch>
        </p:blipFill>
        <p:spPr bwMode="auto">
          <a:xfrm>
            <a:off x="0" y="3643322"/>
            <a:ext cx="2360796" cy="3214678"/>
          </a:xfrm>
          <a:prstGeom prst="rect">
            <a:avLst/>
          </a:prstGeom>
          <a:noFill/>
        </p:spPr>
      </p:pic>
      <p:pic>
        <p:nvPicPr>
          <p:cNvPr id="10" name="Picture 2" descr="http://www.kosmic-kabbalah.com/images-cards_envelopes/infinite_eight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81775" y="0"/>
            <a:ext cx="2562225" cy="3552825"/>
          </a:xfrm>
          <a:prstGeom prst="rect">
            <a:avLst/>
          </a:prstGeom>
          <a:noFill/>
        </p:spPr>
      </p:pic>
      <p:pic>
        <p:nvPicPr>
          <p:cNvPr id="11" name="Picture 2" descr="http://westonsigns.com/images/WSCL1_9_FLAG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71670" y="4765887"/>
            <a:ext cx="2928958" cy="2092113"/>
          </a:xfrm>
          <a:prstGeom prst="rect">
            <a:avLst/>
          </a:prstGeom>
          <a:noFill/>
        </p:spPr>
      </p:pic>
      <p:pic>
        <p:nvPicPr>
          <p:cNvPr id="12" name="Picture 2" descr="http://www.luciennedemauny.co.uk/images/house_number10_lg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77032" y="2928934"/>
            <a:ext cx="2466968" cy="2466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9600" dirty="0" err="1" smtClean="0">
                <a:latin typeface="Berlin Sans FB" pitchFamily="34" charset="0"/>
              </a:rPr>
              <a:t>onze</a:t>
            </a:r>
            <a:endParaRPr lang="en-US" sz="9600" dirty="0">
              <a:latin typeface="Berlin Sans FB" pitchFamily="34" charset="0"/>
            </a:endParaRPr>
          </a:p>
        </p:txBody>
      </p:sp>
      <p:pic>
        <p:nvPicPr>
          <p:cNvPr id="34818" name="Picture 2" descr="http://www.itchypixel.net/photos/numero_o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500306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9600" dirty="0" err="1" smtClean="0">
                <a:latin typeface="Berlin Sans FB" pitchFamily="34" charset="0"/>
              </a:rPr>
              <a:t>douze</a:t>
            </a:r>
            <a:endParaRPr lang="en-US" sz="9600" dirty="0">
              <a:latin typeface="Berlin Sans FB" pitchFamily="34" charset="0"/>
            </a:endParaRPr>
          </a:p>
        </p:txBody>
      </p:sp>
      <p:pic>
        <p:nvPicPr>
          <p:cNvPr id="35842" name="Picture 2" descr="http://www.freefoto.com/images/2000/12/2000_12_1---Number-Twelve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000240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9600" dirty="0" err="1" smtClean="0">
                <a:latin typeface="Berlin Sans FB" pitchFamily="34" charset="0"/>
              </a:rPr>
              <a:t>treize</a:t>
            </a:r>
            <a:endParaRPr lang="en-US" sz="9600" dirty="0">
              <a:latin typeface="Berlin Sans FB" pitchFamily="34" charset="0"/>
            </a:endParaRPr>
          </a:p>
        </p:txBody>
      </p:sp>
      <p:pic>
        <p:nvPicPr>
          <p:cNvPr id="36866" name="Picture 2" descr="http://x.couver.us/images/wristband/number13_golden_yellow_sweat_wristb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571612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9600" dirty="0" err="1" smtClean="0">
                <a:latin typeface="Berlin Sans FB" pitchFamily="34" charset="0"/>
              </a:rPr>
              <a:t>quatorze</a:t>
            </a:r>
            <a:endParaRPr lang="en-US" sz="9600" dirty="0">
              <a:latin typeface="Berlin Sans FB" pitchFamily="34" charset="0"/>
            </a:endParaRPr>
          </a:p>
        </p:txBody>
      </p:sp>
      <p:pic>
        <p:nvPicPr>
          <p:cNvPr id="37890" name="Picture 2" descr="http://www.dkimages.com/discover/previews/891/45037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785926"/>
            <a:ext cx="4143404" cy="4725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9600" dirty="0" err="1" smtClean="0">
                <a:latin typeface="Berlin Sans FB" pitchFamily="34" charset="0"/>
              </a:rPr>
              <a:t>quinze</a:t>
            </a:r>
            <a:endParaRPr lang="en-US" sz="9600" dirty="0">
              <a:latin typeface="Berlin Sans FB" pitchFamily="34" charset="0"/>
            </a:endParaRPr>
          </a:p>
        </p:txBody>
      </p:sp>
      <p:pic>
        <p:nvPicPr>
          <p:cNvPr id="38914" name="Picture 2" descr="http://images.webster-dictionary.org/dict/112/971945-fiftee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071678"/>
            <a:ext cx="321471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9600" dirty="0" smtClean="0">
                <a:latin typeface="Berlin Sans FB" pitchFamily="34" charset="0"/>
              </a:rPr>
              <a:t>seize</a:t>
            </a:r>
            <a:endParaRPr lang="en-US" sz="9600" dirty="0">
              <a:latin typeface="Berlin Sans FB" pitchFamily="34" charset="0"/>
            </a:endParaRPr>
          </a:p>
        </p:txBody>
      </p:sp>
      <p:pic>
        <p:nvPicPr>
          <p:cNvPr id="4" name="Picture 2" descr="http://www.nuptialcelebrations.ca/store/images/P/Sweet%20Sixteen%20Design%20Mint%20Tins_m.jpg"/>
          <p:cNvPicPr>
            <a:picLocks noChangeAspect="1" noChangeArrowheads="1"/>
          </p:cNvPicPr>
          <p:nvPr/>
        </p:nvPicPr>
        <p:blipFill>
          <a:blip r:embed="rId3" cstate="print"/>
          <a:srcRect l="12857" t="33929" r="14285" b="3571"/>
          <a:stretch>
            <a:fillRect/>
          </a:stretch>
        </p:blipFill>
        <p:spPr bwMode="auto">
          <a:xfrm>
            <a:off x="3143240" y="2000240"/>
            <a:ext cx="3143272" cy="3235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9600" dirty="0" err="1" smtClean="0">
                <a:latin typeface="Berlin Sans FB" pitchFamily="34" charset="0"/>
              </a:rPr>
              <a:t>dix-sept</a:t>
            </a:r>
            <a:endParaRPr lang="en-US" sz="9600" dirty="0">
              <a:latin typeface="Berlin Sans FB" pitchFamily="34" charset="0"/>
            </a:endParaRPr>
          </a:p>
        </p:txBody>
      </p:sp>
      <p:pic>
        <p:nvPicPr>
          <p:cNvPr id="79874" name="Picture 2" descr="http://thikaa.files.wordpress.com/2009/02/number17.jpg"/>
          <p:cNvPicPr>
            <a:picLocks noChangeAspect="1" noChangeArrowheads="1"/>
          </p:cNvPicPr>
          <p:nvPr/>
        </p:nvPicPr>
        <p:blipFill>
          <a:blip r:embed="rId3" cstate="print"/>
          <a:srcRect t="14063" b="18437"/>
          <a:stretch>
            <a:fillRect/>
          </a:stretch>
        </p:blipFill>
        <p:spPr bwMode="auto">
          <a:xfrm>
            <a:off x="1285852" y="1714488"/>
            <a:ext cx="6124575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9600" dirty="0" smtClean="0">
                <a:latin typeface="Berlin Sans FB" pitchFamily="34" charset="0"/>
              </a:rPr>
              <a:t>un</a:t>
            </a:r>
            <a:endParaRPr lang="en-US" sz="9600" dirty="0">
              <a:latin typeface="Berlin Sans FB" pitchFamily="34" charset="0"/>
            </a:endParaRPr>
          </a:p>
        </p:txBody>
      </p:sp>
      <p:pic>
        <p:nvPicPr>
          <p:cNvPr id="1026" name="Picture 2" descr="http://www.freefoto.com/images/2000/01/2000_01_1---Number-One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143116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9600" dirty="0" err="1" smtClean="0">
                <a:latin typeface="Berlin Sans FB" pitchFamily="34" charset="0"/>
              </a:rPr>
              <a:t>dix-huit</a:t>
            </a:r>
            <a:endParaRPr lang="en-US" sz="9600" dirty="0">
              <a:latin typeface="Berlin Sans FB" pitchFamily="34" charset="0"/>
            </a:endParaRPr>
          </a:p>
        </p:txBody>
      </p:sp>
      <p:pic>
        <p:nvPicPr>
          <p:cNvPr id="77826" name="Picture 2" descr="http://rlv.zcache.com/18th_birthday_number_eighteen_card-p137483568787250945tra8_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857350"/>
            <a:ext cx="4286280" cy="4286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9600" dirty="0" err="1" smtClean="0">
                <a:latin typeface="Berlin Sans FB" pitchFamily="34" charset="0"/>
              </a:rPr>
              <a:t>dix-neuf</a:t>
            </a:r>
            <a:endParaRPr lang="en-US" sz="9600" dirty="0">
              <a:latin typeface="Berlin Sans FB" pitchFamily="34" charset="0"/>
            </a:endParaRPr>
          </a:p>
        </p:txBody>
      </p:sp>
      <p:pic>
        <p:nvPicPr>
          <p:cNvPr id="3" name="Picture 4" descr="http://www.dirtythermos.com/wp-content/main/2009_06/ninete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928802"/>
            <a:ext cx="5715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9600" dirty="0" err="1" smtClean="0">
                <a:latin typeface="Berlin Sans FB" pitchFamily="34" charset="0"/>
              </a:rPr>
              <a:t>vingt</a:t>
            </a:r>
            <a:endParaRPr lang="en-US" sz="9600" dirty="0">
              <a:latin typeface="Berlin Sans FB" pitchFamily="34" charset="0"/>
            </a:endParaRPr>
          </a:p>
        </p:txBody>
      </p:sp>
      <p:pic>
        <p:nvPicPr>
          <p:cNvPr id="73732" name="Picture 4" descr="http://www.freefoto.com/images/2000/20/2000_20_51---Number-Twenty_web.jpg"/>
          <p:cNvPicPr>
            <a:picLocks noChangeAspect="1" noChangeArrowheads="1"/>
          </p:cNvPicPr>
          <p:nvPr/>
        </p:nvPicPr>
        <p:blipFill>
          <a:blip r:embed="rId3" cstate="print"/>
          <a:srcRect t="7999" b="13250"/>
          <a:stretch>
            <a:fillRect/>
          </a:stretch>
        </p:blipFill>
        <p:spPr bwMode="auto">
          <a:xfrm>
            <a:off x="2643174" y="1785926"/>
            <a:ext cx="3810000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755650" y="404813"/>
            <a:ext cx="1008063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11</a:t>
            </a:r>
          </a:p>
        </p:txBody>
      </p:sp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6372225" y="1196975"/>
            <a:ext cx="1008063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12</a:t>
            </a:r>
          </a:p>
        </p:txBody>
      </p:sp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2484438" y="5229225"/>
            <a:ext cx="1168400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13</a:t>
            </a:r>
          </a:p>
        </p:txBody>
      </p:sp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1116013" y="3644900"/>
            <a:ext cx="1528762" cy="147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14</a:t>
            </a:r>
          </a:p>
        </p:txBody>
      </p:sp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>
            <a:off x="4643438" y="260350"/>
            <a:ext cx="1241425" cy="1328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15</a:t>
            </a:r>
          </a:p>
        </p:txBody>
      </p:sp>
      <p:sp>
        <p:nvSpPr>
          <p:cNvPr id="14345" name="WordArt 9"/>
          <p:cNvSpPr>
            <a:spLocks noChangeArrowheads="1" noChangeShapeType="1" noTextEdit="1"/>
          </p:cNvSpPr>
          <p:nvPr/>
        </p:nvSpPr>
        <p:spPr bwMode="auto">
          <a:xfrm>
            <a:off x="5724525" y="4005263"/>
            <a:ext cx="1457325" cy="147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16</a:t>
            </a:r>
          </a:p>
        </p:txBody>
      </p:sp>
      <p:sp>
        <p:nvSpPr>
          <p:cNvPr id="14346" name="WordArt 10"/>
          <p:cNvSpPr>
            <a:spLocks noChangeArrowheads="1" noChangeShapeType="1" noTextEdit="1"/>
          </p:cNvSpPr>
          <p:nvPr/>
        </p:nvSpPr>
        <p:spPr bwMode="auto">
          <a:xfrm>
            <a:off x="2484438" y="1125538"/>
            <a:ext cx="1025525" cy="1190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17</a:t>
            </a:r>
          </a:p>
        </p:txBody>
      </p:sp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7596188" y="3213100"/>
            <a:ext cx="881062" cy="1400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18</a:t>
            </a: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4643438" y="5157788"/>
            <a:ext cx="1096962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20</a:t>
            </a:r>
          </a:p>
        </p:txBody>
      </p:sp>
      <p:sp>
        <p:nvSpPr>
          <p:cNvPr id="14349" name="WordArt 13"/>
          <p:cNvSpPr>
            <a:spLocks noChangeArrowheads="1" noChangeShapeType="1" noTextEdit="1"/>
          </p:cNvSpPr>
          <p:nvPr/>
        </p:nvSpPr>
        <p:spPr bwMode="auto">
          <a:xfrm>
            <a:off x="4267200" y="2205038"/>
            <a:ext cx="1817688" cy="1550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8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7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6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5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4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3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2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1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2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2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0" grpId="1" animBg="1"/>
      <p:bldP spid="14340" grpId="2" animBg="1"/>
      <p:bldP spid="14341" grpId="0" animBg="1"/>
      <p:bldP spid="14341" grpId="1" animBg="1"/>
      <p:bldP spid="14341" grpId="2" animBg="1"/>
      <p:bldP spid="14342" grpId="0" animBg="1"/>
      <p:bldP spid="14342" grpId="1" animBg="1"/>
      <p:bldP spid="14342" grpId="2" animBg="1"/>
      <p:bldP spid="14343" grpId="0" animBg="1"/>
      <p:bldP spid="14343" grpId="1" animBg="1"/>
      <p:bldP spid="14343" grpId="2" animBg="1"/>
      <p:bldP spid="14344" grpId="0" animBg="1"/>
      <p:bldP spid="14344" grpId="1" animBg="1"/>
      <p:bldP spid="14344" grpId="2" animBg="1"/>
      <p:bldP spid="14345" grpId="0" animBg="1"/>
      <p:bldP spid="14345" grpId="1" animBg="1"/>
      <p:bldP spid="14345" grpId="2" animBg="1"/>
      <p:bldP spid="14346" grpId="0" animBg="1"/>
      <p:bldP spid="14346" grpId="1" animBg="1"/>
      <p:bldP spid="14346" grpId="2" animBg="1"/>
      <p:bldP spid="14347" grpId="0" animBg="1"/>
      <p:bldP spid="14347" grpId="1" animBg="1"/>
      <p:bldP spid="14347" grpId="2" animBg="1"/>
      <p:bldP spid="14348" grpId="0" animBg="1"/>
      <p:bldP spid="14348" grpId="1" animBg="1"/>
      <p:bldP spid="14348" grpId="2" animBg="1"/>
      <p:bldP spid="14349" grpId="0" animBg="1"/>
      <p:bldP spid="14349" grpId="1" animBg="1"/>
      <p:bldP spid="14349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 err="1" smtClean="0">
                <a:latin typeface="Berlin Sans FB" pitchFamily="34" charset="0"/>
              </a:rPr>
              <a:t>Combien</a:t>
            </a:r>
            <a:r>
              <a:rPr lang="en-GB" sz="6000" dirty="0" smtClean="0">
                <a:latin typeface="Berlin Sans FB" pitchFamily="34" charset="0"/>
              </a:rPr>
              <a:t>?</a:t>
            </a:r>
            <a:endParaRPr lang="en-US" sz="6000" dirty="0">
              <a:latin typeface="Berlin Sans FB" pitchFamily="34" charset="0"/>
            </a:endParaRPr>
          </a:p>
        </p:txBody>
      </p:sp>
      <p:pic>
        <p:nvPicPr>
          <p:cNvPr id="86018" name="Picture 2" descr="http://blog.creativethink.com/images/2007/10/23/seven_fingered_han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143116"/>
            <a:ext cx="3876675" cy="3190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 err="1" smtClean="0">
                <a:latin typeface="Berlin Sans FB" pitchFamily="34" charset="0"/>
              </a:rPr>
              <a:t>Combien</a:t>
            </a:r>
            <a:r>
              <a:rPr lang="en-GB" sz="6000" dirty="0" smtClean="0">
                <a:latin typeface="Berlin Sans FB" pitchFamily="34" charset="0"/>
              </a:rPr>
              <a:t>?</a:t>
            </a:r>
            <a:endParaRPr lang="en-US" sz="6000" dirty="0">
              <a:latin typeface="Berlin Sans FB" pitchFamily="34" charset="0"/>
            </a:endParaRPr>
          </a:p>
        </p:txBody>
      </p:sp>
      <p:pic>
        <p:nvPicPr>
          <p:cNvPr id="90114" name="Picture 2" descr="http://www.iwritenewyork.com/jan07/mice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643050"/>
            <a:ext cx="4000528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 err="1" smtClean="0">
                <a:latin typeface="Berlin Sans FB" pitchFamily="34" charset="0"/>
              </a:rPr>
              <a:t>Combien</a:t>
            </a:r>
            <a:r>
              <a:rPr lang="en-GB" sz="6000" dirty="0" smtClean="0">
                <a:latin typeface="Berlin Sans FB" pitchFamily="34" charset="0"/>
              </a:rPr>
              <a:t>?</a:t>
            </a:r>
            <a:endParaRPr lang="en-US" sz="6000" dirty="0">
              <a:latin typeface="Berlin Sans FB" pitchFamily="34" charset="0"/>
            </a:endParaRPr>
          </a:p>
        </p:txBody>
      </p:sp>
      <p:pic>
        <p:nvPicPr>
          <p:cNvPr id="32770" name="Picture 2" descr="http://disney-clipart.com/snow-white/jpg/Dwarfs/Seven-Dwarf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8848725" cy="4743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 err="1" smtClean="0">
                <a:latin typeface="Berlin Sans FB" pitchFamily="34" charset="0"/>
              </a:rPr>
              <a:t>Combien</a:t>
            </a:r>
            <a:r>
              <a:rPr lang="en-GB" sz="6000" dirty="0" smtClean="0">
                <a:latin typeface="Berlin Sans FB" pitchFamily="34" charset="0"/>
              </a:rPr>
              <a:t>?</a:t>
            </a:r>
            <a:endParaRPr lang="en-US" sz="6000" dirty="0">
              <a:latin typeface="Berlin Sans FB" pitchFamily="34" charset="0"/>
            </a:endParaRPr>
          </a:p>
        </p:txBody>
      </p:sp>
      <p:pic>
        <p:nvPicPr>
          <p:cNvPr id="94210" name="Picture 2" descr="http://farm2.static.flickr.com/1407/853147914_daba4c4dff.jpg"/>
          <p:cNvPicPr>
            <a:picLocks noChangeAspect="1" noChangeArrowheads="1"/>
          </p:cNvPicPr>
          <p:nvPr/>
        </p:nvPicPr>
        <p:blipFill>
          <a:blip r:embed="rId3" cstate="print"/>
          <a:srcRect b="14987"/>
          <a:stretch>
            <a:fillRect/>
          </a:stretch>
        </p:blipFill>
        <p:spPr bwMode="auto">
          <a:xfrm>
            <a:off x="2071670" y="2214554"/>
            <a:ext cx="476250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 err="1" smtClean="0">
                <a:latin typeface="Berlin Sans FB" pitchFamily="34" charset="0"/>
              </a:rPr>
              <a:t>Combien</a:t>
            </a:r>
            <a:r>
              <a:rPr lang="en-GB" sz="6000" dirty="0" smtClean="0">
                <a:latin typeface="Berlin Sans FB" pitchFamily="34" charset="0"/>
              </a:rPr>
              <a:t>?</a:t>
            </a:r>
            <a:endParaRPr lang="en-US" sz="6000" dirty="0">
              <a:latin typeface="Berlin Sans FB" pitchFamily="34" charset="0"/>
            </a:endParaRPr>
          </a:p>
        </p:txBody>
      </p:sp>
      <p:pic>
        <p:nvPicPr>
          <p:cNvPr id="4" name="Picture 18" descr="mushroo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9539" y="4149725"/>
            <a:ext cx="113347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mushroo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27" y="4149725"/>
            <a:ext cx="113347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mushroo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7964" y="4221163"/>
            <a:ext cx="113347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 descr="mushroo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1939" y="2714620"/>
            <a:ext cx="113347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mushroo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0227" y="2714620"/>
            <a:ext cx="113347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 descr="mushroo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0364" y="2786058"/>
            <a:ext cx="113347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 err="1" smtClean="0">
                <a:latin typeface="Berlin Sans FB" pitchFamily="34" charset="0"/>
              </a:rPr>
              <a:t>Ccombien</a:t>
            </a:r>
            <a:r>
              <a:rPr lang="en-GB" sz="6000" dirty="0" smtClean="0">
                <a:latin typeface="Berlin Sans FB" pitchFamily="34" charset="0"/>
              </a:rPr>
              <a:t>?</a:t>
            </a:r>
            <a:endParaRPr lang="en-US" sz="6000" dirty="0">
              <a:latin typeface="Berlin Sans FB" pitchFamily="34" charset="0"/>
            </a:endParaRPr>
          </a:p>
        </p:txBody>
      </p:sp>
      <p:pic>
        <p:nvPicPr>
          <p:cNvPr id="88066" name="Picture 2" descr="http://www.kurwongbss.eq.edu.au/ourschool/resource/themes/insects/pics/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4143380"/>
            <a:ext cx="1214446" cy="867115"/>
          </a:xfrm>
          <a:prstGeom prst="rect">
            <a:avLst/>
          </a:prstGeom>
          <a:noFill/>
        </p:spPr>
      </p:pic>
      <p:pic>
        <p:nvPicPr>
          <p:cNvPr id="6" name="Picture 2" descr="http://www.kurwongbss.eq.edu.au/ourschool/resource/themes/insects/pics/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357562"/>
            <a:ext cx="1214446" cy="867115"/>
          </a:xfrm>
          <a:prstGeom prst="rect">
            <a:avLst/>
          </a:prstGeom>
          <a:noFill/>
        </p:spPr>
      </p:pic>
      <p:pic>
        <p:nvPicPr>
          <p:cNvPr id="7" name="Picture 2" descr="http://www.kurwongbss.eq.edu.au/ourschool/resource/themes/insects/pics/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357562"/>
            <a:ext cx="1214446" cy="867115"/>
          </a:xfrm>
          <a:prstGeom prst="rect">
            <a:avLst/>
          </a:prstGeom>
          <a:noFill/>
        </p:spPr>
      </p:pic>
      <p:pic>
        <p:nvPicPr>
          <p:cNvPr id="8" name="Picture 2" descr="http://www.kurwongbss.eq.edu.au/ourschool/resource/themes/insects/pics/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3357562"/>
            <a:ext cx="1214446" cy="867115"/>
          </a:xfrm>
          <a:prstGeom prst="rect">
            <a:avLst/>
          </a:prstGeom>
          <a:noFill/>
        </p:spPr>
      </p:pic>
      <p:pic>
        <p:nvPicPr>
          <p:cNvPr id="9" name="Picture 2" descr="http://www.kurwongbss.eq.edu.au/ourschool/resource/themes/insects/pics/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571744"/>
            <a:ext cx="1214446" cy="867115"/>
          </a:xfrm>
          <a:prstGeom prst="rect">
            <a:avLst/>
          </a:prstGeom>
          <a:noFill/>
        </p:spPr>
      </p:pic>
      <p:pic>
        <p:nvPicPr>
          <p:cNvPr id="10" name="Picture 2" descr="http://www.kurwongbss.eq.edu.au/ourschool/resource/themes/insects/pics/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500306"/>
            <a:ext cx="1214446" cy="867115"/>
          </a:xfrm>
          <a:prstGeom prst="rect">
            <a:avLst/>
          </a:prstGeom>
          <a:noFill/>
        </p:spPr>
      </p:pic>
      <p:pic>
        <p:nvPicPr>
          <p:cNvPr id="11" name="Picture 2" descr="http://www.kurwongbss.eq.edu.au/ourschool/resource/themes/insects/pics/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500306"/>
            <a:ext cx="1214446" cy="867115"/>
          </a:xfrm>
          <a:prstGeom prst="rect">
            <a:avLst/>
          </a:prstGeom>
          <a:noFill/>
        </p:spPr>
      </p:pic>
      <p:pic>
        <p:nvPicPr>
          <p:cNvPr id="12" name="Picture 2" descr="http://www.kurwongbss.eq.edu.au/ourschool/resource/themes/insects/pics/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2500306"/>
            <a:ext cx="1214446" cy="867115"/>
          </a:xfrm>
          <a:prstGeom prst="rect">
            <a:avLst/>
          </a:prstGeom>
          <a:noFill/>
        </p:spPr>
      </p:pic>
      <p:pic>
        <p:nvPicPr>
          <p:cNvPr id="13" name="Picture 2" descr="http://www.kurwongbss.eq.edu.au/ourschool/resource/themes/insects/pics/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714488"/>
            <a:ext cx="1214446" cy="867115"/>
          </a:xfrm>
          <a:prstGeom prst="rect">
            <a:avLst/>
          </a:prstGeom>
          <a:noFill/>
        </p:spPr>
      </p:pic>
      <p:pic>
        <p:nvPicPr>
          <p:cNvPr id="14" name="Picture 2" descr="http://www.kurwongbss.eq.edu.au/ourschool/resource/themes/insects/pics/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714488"/>
            <a:ext cx="1214446" cy="867115"/>
          </a:xfrm>
          <a:prstGeom prst="rect">
            <a:avLst/>
          </a:prstGeom>
          <a:noFill/>
        </p:spPr>
      </p:pic>
      <p:pic>
        <p:nvPicPr>
          <p:cNvPr id="15" name="Picture 2" descr="http://www.kurwongbss.eq.edu.au/ourschool/resource/themes/insects/pics/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714488"/>
            <a:ext cx="1214446" cy="867115"/>
          </a:xfrm>
          <a:prstGeom prst="rect">
            <a:avLst/>
          </a:prstGeom>
          <a:noFill/>
        </p:spPr>
      </p:pic>
      <p:pic>
        <p:nvPicPr>
          <p:cNvPr id="16" name="Picture 2" descr="http://www.kurwongbss.eq.edu.au/ourschool/resource/themes/insects/pics/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714488"/>
            <a:ext cx="1214446" cy="867115"/>
          </a:xfrm>
          <a:prstGeom prst="rect">
            <a:avLst/>
          </a:prstGeom>
          <a:noFill/>
        </p:spPr>
      </p:pic>
      <p:pic>
        <p:nvPicPr>
          <p:cNvPr id="17" name="Picture 2" descr="http://www.kurwongbss.eq.edu.au/ourschool/resource/themes/insects/pics/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1714488"/>
            <a:ext cx="1214446" cy="867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9600" dirty="0" err="1" smtClean="0">
                <a:latin typeface="Berlin Sans FB" pitchFamily="34" charset="0"/>
              </a:rPr>
              <a:t>deux</a:t>
            </a:r>
            <a:endParaRPr lang="en-US" sz="9600" dirty="0">
              <a:latin typeface="Berlin Sans FB" pitchFamily="34" charset="0"/>
            </a:endParaRPr>
          </a:p>
        </p:txBody>
      </p:sp>
      <p:pic>
        <p:nvPicPr>
          <p:cNvPr id="24578" name="Picture 2" descr="http://static.flickr.com/107/298649052_2b17d5bec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785926"/>
            <a:ext cx="4762500" cy="4400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 err="1" smtClean="0">
                <a:latin typeface="Berlin Sans FB" pitchFamily="34" charset="0"/>
              </a:rPr>
              <a:t>Combien</a:t>
            </a:r>
            <a:r>
              <a:rPr lang="en-GB" sz="6000" dirty="0" smtClean="0">
                <a:latin typeface="Berlin Sans FB" pitchFamily="34" charset="0"/>
              </a:rPr>
              <a:t>?</a:t>
            </a:r>
            <a:endParaRPr lang="en-US" sz="6000" dirty="0">
              <a:latin typeface="Berlin Sans FB" pitchFamily="34" charset="0"/>
            </a:endParaRPr>
          </a:p>
        </p:txBody>
      </p:sp>
      <p:pic>
        <p:nvPicPr>
          <p:cNvPr id="5" name="Picture 8" descr="bana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9154" y="2349500"/>
            <a:ext cx="7635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bana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5867" y="2349500"/>
            <a:ext cx="76358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bana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7804" y="2349500"/>
            <a:ext cx="7635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bana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9742" y="2349500"/>
            <a:ext cx="76358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bana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0242" y="2349500"/>
            <a:ext cx="76358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628775"/>
            <a:ext cx="7772400" cy="1470025"/>
          </a:xfrm>
        </p:spPr>
        <p:txBody>
          <a:bodyPr/>
          <a:lstStyle/>
          <a:p>
            <a:pPr eaLnBrk="1" hangingPunct="1"/>
            <a:r>
              <a:rPr lang="en-GB" dirty="0" err="1" smtClean="0">
                <a:latin typeface="Berlin Sans FB" pitchFamily="34" charset="0"/>
              </a:rPr>
              <a:t>Combien</a:t>
            </a:r>
            <a:r>
              <a:rPr lang="en-GB" dirty="0" smtClean="0">
                <a:latin typeface="Berlin Sans FB" pitchFamily="34" charset="0"/>
              </a:rPr>
              <a:t>?  </a:t>
            </a:r>
            <a:r>
              <a:rPr lang="en-GB" sz="3200" i="1" dirty="0" smtClean="0">
                <a:latin typeface="Berlin Sans FB" pitchFamily="34" charset="0"/>
              </a:rPr>
              <a:t>(How many?)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2781300"/>
            <a:ext cx="6400800" cy="719138"/>
          </a:xfrm>
        </p:spPr>
        <p:txBody>
          <a:bodyPr/>
          <a:lstStyle/>
          <a:p>
            <a:pPr eaLnBrk="1" hangingPunct="1"/>
            <a:r>
              <a:rPr lang="en-GB" sz="3600" dirty="0" err="1" smtClean="0">
                <a:latin typeface="Berlin Sans FB" pitchFamily="34" charset="0"/>
              </a:rPr>
              <a:t>Comptez</a:t>
            </a:r>
            <a:r>
              <a:rPr lang="en-GB" sz="3600" dirty="0" smtClean="0">
                <a:latin typeface="Berlin Sans FB" pitchFamily="34" charset="0"/>
              </a:rPr>
              <a:t> les </a:t>
            </a:r>
            <a:r>
              <a:rPr lang="en-GB" sz="3600" dirty="0" err="1" smtClean="0">
                <a:latin typeface="Berlin Sans FB" pitchFamily="34" charset="0"/>
              </a:rPr>
              <a:t>bananes</a:t>
            </a:r>
            <a:endParaRPr lang="en-GB" sz="3600" dirty="0" smtClean="0">
              <a:latin typeface="Berlin Sans FB" pitchFamily="34" charset="0"/>
            </a:endParaRPr>
          </a:p>
        </p:txBody>
      </p:sp>
      <p:pic>
        <p:nvPicPr>
          <p:cNvPr id="27652" name="Picture 4" descr="bana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33375"/>
            <a:ext cx="91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bana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5300663"/>
            <a:ext cx="91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bana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781300"/>
            <a:ext cx="91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bana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2852738"/>
            <a:ext cx="91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 descr="bana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549275"/>
            <a:ext cx="91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9" descr="bana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188913"/>
            <a:ext cx="91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0" descr="bana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5084763"/>
            <a:ext cx="91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1" descr="bana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1341438"/>
            <a:ext cx="91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12" descr="bana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149725"/>
            <a:ext cx="91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3" descr="bana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1052513"/>
            <a:ext cx="91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14" descr="bana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4149725"/>
            <a:ext cx="91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15" descr="bana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3716338"/>
            <a:ext cx="91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4211638" y="4724400"/>
            <a:ext cx="396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latin typeface="Berlin Sans FB" pitchFamily="34" charset="0"/>
              </a:rPr>
              <a:t>Il y a </a:t>
            </a:r>
            <a:r>
              <a:rPr lang="en-GB" sz="2400" dirty="0" err="1">
                <a:latin typeface="Berlin Sans FB" pitchFamily="34" charset="0"/>
              </a:rPr>
              <a:t>douze</a:t>
            </a:r>
            <a:r>
              <a:rPr lang="en-GB" sz="2400" dirty="0">
                <a:latin typeface="Berlin Sans FB" pitchFamily="34" charset="0"/>
              </a:rPr>
              <a:t> </a:t>
            </a:r>
            <a:r>
              <a:rPr lang="en-GB" sz="2400" dirty="0" err="1">
                <a:latin typeface="Berlin Sans FB" pitchFamily="34" charset="0"/>
              </a:rPr>
              <a:t>bananes</a:t>
            </a:r>
            <a:endParaRPr lang="en-GB" sz="2400" dirty="0">
              <a:latin typeface="Berlin Sans FB" pitchFamily="34" charset="0"/>
            </a:endParaRP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2555875" y="3429000"/>
            <a:ext cx="4248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latin typeface="Berlin Sans FB" pitchFamily="34" charset="0"/>
              </a:rPr>
              <a:t>Il y a …………………… </a:t>
            </a:r>
            <a:r>
              <a:rPr lang="en-GB" sz="2400" dirty="0" err="1">
                <a:latin typeface="Berlin Sans FB" pitchFamily="34" charset="0"/>
              </a:rPr>
              <a:t>bananes</a:t>
            </a:r>
            <a:endParaRPr lang="en-GB" sz="2400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0" grpId="1"/>
      <p:bldP spid="27651" grpId="0" build="p"/>
      <p:bldP spid="27664" grpId="0"/>
      <p:bldP spid="2766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err="1" smtClean="0">
                <a:latin typeface="Berlin Sans FB" pitchFamily="34" charset="0"/>
              </a:rPr>
              <a:t>Combien</a:t>
            </a:r>
            <a:r>
              <a:rPr lang="en-GB" dirty="0" smtClean="0">
                <a:latin typeface="Berlin Sans FB" pitchFamily="34" charset="0"/>
              </a:rPr>
              <a:t>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7493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dirty="0" err="1" smtClean="0">
                <a:latin typeface="Berlin Sans FB" pitchFamily="34" charset="0"/>
              </a:rPr>
              <a:t>Comptez</a:t>
            </a:r>
            <a:r>
              <a:rPr lang="en-GB" dirty="0" smtClean="0">
                <a:latin typeface="Berlin Sans FB" pitchFamily="34" charset="0"/>
              </a:rPr>
              <a:t> les </a:t>
            </a:r>
            <a:r>
              <a:rPr lang="en-GB" dirty="0" err="1" smtClean="0">
                <a:latin typeface="Berlin Sans FB" pitchFamily="34" charset="0"/>
              </a:rPr>
              <a:t>chiens</a:t>
            </a:r>
            <a:endParaRPr lang="en-GB" dirty="0" smtClean="0">
              <a:latin typeface="Berlin Sans FB" pitchFamily="34" charset="0"/>
            </a:endParaRPr>
          </a:p>
          <a:p>
            <a:pPr eaLnBrk="1" hangingPunct="1">
              <a:buFontTx/>
              <a:buNone/>
            </a:pPr>
            <a:endParaRPr lang="en-GB" dirty="0" smtClean="0">
              <a:latin typeface="Berlin Sans FB" pitchFamily="34" charset="0"/>
            </a:endParaRPr>
          </a:p>
          <a:p>
            <a:pPr eaLnBrk="1" hangingPunct="1">
              <a:buFontTx/>
              <a:buNone/>
            </a:pPr>
            <a:endParaRPr lang="en-GB" dirty="0" smtClean="0">
              <a:latin typeface="Berlin Sans FB" pitchFamily="34" charset="0"/>
            </a:endParaRPr>
          </a:p>
        </p:txBody>
      </p:sp>
      <p:pic>
        <p:nvPicPr>
          <p:cNvPr id="28676" name="Picture 4" descr="d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8900" y="2736850"/>
            <a:ext cx="1346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d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260350"/>
            <a:ext cx="1346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d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412875"/>
            <a:ext cx="1346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d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5229225"/>
            <a:ext cx="1346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d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2565400"/>
            <a:ext cx="1346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9" descr="d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437063"/>
            <a:ext cx="1346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0" descr="d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3860800"/>
            <a:ext cx="1346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1" descr="d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620713"/>
            <a:ext cx="1346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4895850" y="3357563"/>
            <a:ext cx="4248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latin typeface="Berlin Sans FB" pitchFamily="34" charset="0"/>
              </a:rPr>
              <a:t>Il y a </a:t>
            </a:r>
            <a:r>
              <a:rPr lang="en-GB" sz="2400" dirty="0" err="1">
                <a:latin typeface="Berlin Sans FB" pitchFamily="34" charset="0"/>
              </a:rPr>
              <a:t>huit</a:t>
            </a:r>
            <a:r>
              <a:rPr lang="en-GB" sz="2400" dirty="0">
                <a:latin typeface="Berlin Sans FB" pitchFamily="34" charset="0"/>
              </a:rPr>
              <a:t> </a:t>
            </a:r>
            <a:r>
              <a:rPr lang="en-GB" sz="2400" dirty="0" err="1">
                <a:latin typeface="Berlin Sans FB" pitchFamily="34" charset="0"/>
              </a:rPr>
              <a:t>chiens</a:t>
            </a:r>
            <a:endParaRPr lang="en-GB" sz="2400" dirty="0">
              <a:latin typeface="Berlin Sans FB" pitchFamily="34" charset="0"/>
            </a:endParaRP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2771775" y="4437063"/>
            <a:ext cx="3240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latin typeface="Berlin Sans FB" pitchFamily="34" charset="0"/>
              </a:rPr>
              <a:t>Il y a …………….. </a:t>
            </a:r>
            <a:r>
              <a:rPr lang="en-GB" sz="2400" dirty="0" err="1">
                <a:latin typeface="Berlin Sans FB" pitchFamily="34" charset="0"/>
              </a:rPr>
              <a:t>chiens</a:t>
            </a:r>
            <a:endParaRPr lang="en-GB" sz="2400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4" grpId="1"/>
      <p:bldP spid="28675" grpId="0" build="p"/>
      <p:bldP spid="28684" grpId="0"/>
      <p:bldP spid="2868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err="1" smtClean="0">
                <a:latin typeface="Berlin Sans FB" pitchFamily="34" charset="0"/>
              </a:rPr>
              <a:t>Combien</a:t>
            </a:r>
            <a:r>
              <a:rPr lang="en-GB" dirty="0" smtClean="0">
                <a:latin typeface="Berlin Sans FB" pitchFamily="34" charset="0"/>
              </a:rPr>
              <a:t>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048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dirty="0" err="1" smtClean="0">
                <a:latin typeface="Berlin Sans FB" pitchFamily="34" charset="0"/>
              </a:rPr>
              <a:t>Comptez</a:t>
            </a:r>
            <a:r>
              <a:rPr lang="en-GB" dirty="0" smtClean="0">
                <a:latin typeface="Berlin Sans FB" pitchFamily="34" charset="0"/>
              </a:rPr>
              <a:t> les </a:t>
            </a:r>
            <a:r>
              <a:rPr lang="en-GB" dirty="0" err="1" smtClean="0">
                <a:latin typeface="Berlin Sans FB" pitchFamily="34" charset="0"/>
              </a:rPr>
              <a:t>stylos</a:t>
            </a:r>
            <a:endParaRPr lang="en-GB" dirty="0" smtClean="0">
              <a:latin typeface="Berlin Sans FB" pitchFamily="34" charset="0"/>
            </a:endParaRPr>
          </a:p>
          <a:p>
            <a:pPr eaLnBrk="1" hangingPunct="1"/>
            <a:endParaRPr lang="en-GB" dirty="0" smtClean="0"/>
          </a:p>
        </p:txBody>
      </p:sp>
      <p:pic>
        <p:nvPicPr>
          <p:cNvPr id="29700" name="Picture 4" descr="P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2565400"/>
            <a:ext cx="13843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P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4437063"/>
            <a:ext cx="13843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P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1844675"/>
            <a:ext cx="13843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 descr="P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5229225"/>
            <a:ext cx="13843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P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765175"/>
            <a:ext cx="13843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 descr="P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404813"/>
            <a:ext cx="13843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0" descr="P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5445125"/>
            <a:ext cx="13843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1" descr="P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276475"/>
            <a:ext cx="13843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12" descr="P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4581525"/>
            <a:ext cx="13843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13" descr="P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3357563"/>
            <a:ext cx="13843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14" descr="P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260350"/>
            <a:ext cx="13843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1" name="Picture 15" descr="P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9275"/>
            <a:ext cx="13843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Picture 16" descr="P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933825"/>
            <a:ext cx="13843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3" name="Picture 17" descr="P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2133600"/>
            <a:ext cx="13843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323850" y="3860800"/>
            <a:ext cx="4248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latin typeface="Berlin Sans FB" pitchFamily="34" charset="0"/>
              </a:rPr>
              <a:t>Il y a …………………… </a:t>
            </a:r>
            <a:r>
              <a:rPr lang="en-GB" sz="2400" dirty="0" err="1">
                <a:latin typeface="Berlin Sans FB" pitchFamily="34" charset="0"/>
              </a:rPr>
              <a:t>stylos</a:t>
            </a:r>
            <a:endParaRPr lang="en-GB" sz="2400" dirty="0">
              <a:latin typeface="Berlin Sans FB" pitchFamily="34" charset="0"/>
            </a:endParaRP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4895850" y="5157788"/>
            <a:ext cx="4248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latin typeface="Berlin Sans FB" pitchFamily="34" charset="0"/>
              </a:rPr>
              <a:t>Il y a </a:t>
            </a:r>
            <a:r>
              <a:rPr lang="en-GB" sz="2400" dirty="0" err="1">
                <a:latin typeface="Berlin Sans FB" pitchFamily="34" charset="0"/>
              </a:rPr>
              <a:t>quatorze</a:t>
            </a:r>
            <a:r>
              <a:rPr lang="en-GB" sz="2400" dirty="0">
                <a:latin typeface="Berlin Sans FB" pitchFamily="34" charset="0"/>
              </a:rPr>
              <a:t> </a:t>
            </a:r>
            <a:r>
              <a:rPr lang="en-GB" sz="2400" dirty="0" err="1">
                <a:latin typeface="Berlin Sans FB" pitchFamily="34" charset="0"/>
              </a:rPr>
              <a:t>stylos</a:t>
            </a:r>
            <a:endParaRPr lang="en-GB" sz="2400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8" grpId="1"/>
      <p:bldP spid="29699" grpId="0" build="p"/>
      <p:bldP spid="29714" grpId="0"/>
      <p:bldP spid="297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err="1" smtClean="0">
                <a:latin typeface="Berlin Sans FB" pitchFamily="34" charset="0"/>
              </a:rPr>
              <a:t>Combien</a:t>
            </a:r>
            <a:r>
              <a:rPr lang="en-GB" dirty="0" smtClean="0">
                <a:latin typeface="Berlin Sans FB" pitchFamily="34" charset="0"/>
              </a:rPr>
              <a:t>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1638" y="1600200"/>
            <a:ext cx="4475162" cy="533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dirty="0" err="1" smtClean="0">
                <a:latin typeface="Berlin Sans FB" pitchFamily="34" charset="0"/>
              </a:rPr>
              <a:t>Comptez</a:t>
            </a:r>
            <a:r>
              <a:rPr lang="en-GB" dirty="0" smtClean="0">
                <a:latin typeface="Berlin Sans FB" pitchFamily="34" charset="0"/>
              </a:rPr>
              <a:t> les chaises</a:t>
            </a:r>
          </a:p>
          <a:p>
            <a:pPr eaLnBrk="1" hangingPunct="1">
              <a:lnSpc>
                <a:spcPct val="90000"/>
              </a:lnSpc>
            </a:pPr>
            <a:endParaRPr lang="en-GB" dirty="0" smtClean="0">
              <a:latin typeface="Berlin Sans FB" pitchFamily="34" charset="0"/>
            </a:endParaRPr>
          </a:p>
        </p:txBody>
      </p:sp>
      <p:pic>
        <p:nvPicPr>
          <p:cNvPr id="30724" name="Picture 4" descr="Cha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2133600"/>
            <a:ext cx="1117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Cha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420938"/>
            <a:ext cx="1117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Cha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2565400"/>
            <a:ext cx="1117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Cha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0"/>
            <a:ext cx="1117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 descr="Cha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1268413"/>
            <a:ext cx="1117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Cha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4437063"/>
            <a:ext cx="1117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0" descr="Cha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3789363"/>
            <a:ext cx="1117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Cha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4365625"/>
            <a:ext cx="1117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2" descr="Cha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549275"/>
            <a:ext cx="1117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2555875" y="3429000"/>
            <a:ext cx="4248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latin typeface="Berlin Sans FB" pitchFamily="34" charset="0"/>
              </a:rPr>
              <a:t>Il y a …………………… chaises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3851275" y="6165850"/>
            <a:ext cx="4248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latin typeface="Berlin Sans FB" pitchFamily="34" charset="0"/>
              </a:rPr>
              <a:t>Il y a </a:t>
            </a:r>
            <a:r>
              <a:rPr lang="en-GB" sz="2400" dirty="0" err="1">
                <a:latin typeface="Berlin Sans FB" pitchFamily="34" charset="0"/>
              </a:rPr>
              <a:t>neuf</a:t>
            </a:r>
            <a:r>
              <a:rPr lang="en-GB" sz="2400" dirty="0">
                <a:latin typeface="Berlin Sans FB" pitchFamily="34" charset="0"/>
              </a:rPr>
              <a:t> chaises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2" grpId="1"/>
      <p:bldP spid="30723" grpId="0" build="p"/>
      <p:bldP spid="30733" grpId="0"/>
      <p:bldP spid="3073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err="1" smtClean="0">
                <a:latin typeface="Berlin Sans FB" pitchFamily="34" charset="0"/>
              </a:rPr>
              <a:t>Combien</a:t>
            </a:r>
            <a:r>
              <a:rPr lang="en-GB" dirty="0" smtClean="0">
                <a:latin typeface="Berlin Sans FB" pitchFamily="34" charset="0"/>
              </a:rPr>
              <a:t>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048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dirty="0" err="1" smtClean="0">
                <a:latin typeface="Berlin Sans FB" pitchFamily="34" charset="0"/>
              </a:rPr>
              <a:t>Comptez</a:t>
            </a:r>
            <a:r>
              <a:rPr lang="en-GB" dirty="0" smtClean="0">
                <a:latin typeface="Berlin Sans FB" pitchFamily="34" charset="0"/>
              </a:rPr>
              <a:t> les gar</a:t>
            </a:r>
            <a:r>
              <a:rPr lang="en-US" dirty="0" smtClean="0">
                <a:latin typeface="Berlin Sans FB" pitchFamily="34" charset="0"/>
              </a:rPr>
              <a:t>ç</a:t>
            </a:r>
            <a:r>
              <a:rPr lang="en-GB" dirty="0" err="1" smtClean="0">
                <a:latin typeface="Berlin Sans FB" pitchFamily="34" charset="0"/>
              </a:rPr>
              <a:t>ons</a:t>
            </a:r>
            <a:endParaRPr lang="en-GB" dirty="0" smtClean="0">
              <a:latin typeface="Berlin Sans FB" pitchFamily="34" charset="0"/>
            </a:endParaRPr>
          </a:p>
        </p:txBody>
      </p:sp>
      <p:pic>
        <p:nvPicPr>
          <p:cNvPr id="31748" name="Picture 4" descr="boy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3429000"/>
            <a:ext cx="635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boy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2349500"/>
            <a:ext cx="635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boy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484313"/>
            <a:ext cx="635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boy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3429000"/>
            <a:ext cx="635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 descr="boy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908050"/>
            <a:ext cx="635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042988" y="5157788"/>
            <a:ext cx="1296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dirty="0">
                <a:latin typeface="Berlin Sans FB" pitchFamily="34" charset="0"/>
              </a:rPr>
              <a:t>Il y a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2195513" y="5157788"/>
            <a:ext cx="3313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dirty="0" err="1">
                <a:latin typeface="Berlin Sans FB" pitchFamily="34" charset="0"/>
              </a:rPr>
              <a:t>cinq</a:t>
            </a:r>
            <a:r>
              <a:rPr lang="en-GB" sz="3600" dirty="0">
                <a:latin typeface="Berlin Sans FB" pitchFamily="34" charset="0"/>
              </a:rPr>
              <a:t> gar</a:t>
            </a:r>
            <a:r>
              <a:rPr lang="en-US" sz="3600" dirty="0">
                <a:latin typeface="Berlin Sans FB" pitchFamily="34" charset="0"/>
              </a:rPr>
              <a:t>ç</a:t>
            </a:r>
            <a:r>
              <a:rPr lang="en-GB" sz="3600" dirty="0" err="1">
                <a:latin typeface="Berlin Sans FB" pitchFamily="34" charset="0"/>
              </a:rPr>
              <a:t>ons</a:t>
            </a:r>
            <a:endParaRPr lang="en-GB" sz="3600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6" grpId="1"/>
      <p:bldP spid="31747" grpId="0" build="p"/>
      <p:bldP spid="31753" grpId="0"/>
      <p:bldP spid="3175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err="1" smtClean="0">
                <a:latin typeface="Berlin Sans FB" pitchFamily="34" charset="0"/>
              </a:rPr>
              <a:t>Combien</a:t>
            </a:r>
            <a:r>
              <a:rPr lang="en-GB" dirty="0" smtClean="0">
                <a:latin typeface="Berlin Sans FB" pitchFamily="34" charset="0"/>
              </a:rPr>
              <a:t>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051425" cy="11080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dirty="0" err="1" smtClean="0">
                <a:latin typeface="Berlin Sans FB" pitchFamily="34" charset="0"/>
              </a:rPr>
              <a:t>Comptez</a:t>
            </a:r>
            <a:r>
              <a:rPr lang="en-GB" dirty="0" smtClean="0">
                <a:latin typeface="Berlin Sans FB" pitchFamily="34" charset="0"/>
              </a:rPr>
              <a:t> les chapeaux</a:t>
            </a:r>
          </a:p>
        </p:txBody>
      </p:sp>
      <p:pic>
        <p:nvPicPr>
          <p:cNvPr id="32772" name="Picture 4" descr="H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0500" y="4797425"/>
            <a:ext cx="1333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H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4292600"/>
            <a:ext cx="1333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H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716338"/>
            <a:ext cx="1333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 descr="H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3429000"/>
            <a:ext cx="1333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8" descr="H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1989138"/>
            <a:ext cx="1333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9" descr="H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4797425"/>
            <a:ext cx="1333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0" descr="H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4941888"/>
            <a:ext cx="1333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1" descr="H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276475"/>
            <a:ext cx="1333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12" descr="H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989138"/>
            <a:ext cx="1333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13" descr="H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5715000"/>
            <a:ext cx="1333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2" name="Picture 14" descr="H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4797425"/>
            <a:ext cx="1333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3" name="Picture 15" descr="H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3573463"/>
            <a:ext cx="1333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4" name="Picture 16" descr="H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88913"/>
            <a:ext cx="1333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5" name="Picture 17" descr="H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260350"/>
            <a:ext cx="1333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6" name="Picture 18" descr="H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1700213"/>
            <a:ext cx="1333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7" name="Picture 19" descr="H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333375"/>
            <a:ext cx="1333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2268538" y="3284538"/>
            <a:ext cx="719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Tahoma" pitchFamily="34" charset="0"/>
              </a:rPr>
              <a:t>Il y a</a:t>
            </a:r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2843213" y="3284538"/>
            <a:ext cx="2449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latin typeface="Berlin Sans FB" pitchFamily="34" charset="0"/>
              </a:rPr>
              <a:t>seize chapeaux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4" dur="1230" decel="100000"/>
                                        <p:tgtEl>
                                          <p:spTgt spid="32770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5" dur="1230" decel="1000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7" dur="1230" decel="1000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0" grpId="1"/>
      <p:bldP spid="32788" grpId="0"/>
      <p:bldP spid="3278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4000" dirty="0" err="1" smtClean="0">
                <a:latin typeface="Berlin Sans FB" pitchFamily="34" charset="0"/>
              </a:rPr>
              <a:t>Combien</a:t>
            </a:r>
            <a:r>
              <a:rPr lang="en-GB" sz="4000" dirty="0" smtClean="0">
                <a:latin typeface="Berlin Sans FB" pitchFamily="34" charset="0"/>
              </a:rPr>
              <a:t> de </a:t>
            </a:r>
            <a:r>
              <a:rPr lang="en-GB" sz="4000" dirty="0" err="1" smtClean="0">
                <a:latin typeface="Berlin Sans FB" pitchFamily="34" charset="0"/>
              </a:rPr>
              <a:t>garçons</a:t>
            </a:r>
            <a:r>
              <a:rPr lang="en-GB" sz="4000" dirty="0" smtClean="0">
                <a:latin typeface="Berlin Sans FB" pitchFamily="34" charset="0"/>
              </a:rPr>
              <a:t> </a:t>
            </a:r>
            <a:r>
              <a:rPr lang="en-GB" sz="4000" dirty="0" err="1" smtClean="0">
                <a:latin typeface="Berlin Sans FB" pitchFamily="34" charset="0"/>
              </a:rPr>
              <a:t>sont</a:t>
            </a:r>
            <a:r>
              <a:rPr lang="en-GB" sz="4000" dirty="0" smtClean="0">
                <a:latin typeface="Berlin Sans FB" pitchFamily="34" charset="0"/>
              </a:rPr>
              <a:t> </a:t>
            </a:r>
            <a:r>
              <a:rPr lang="en-GB" sz="4000" dirty="0" err="1" smtClean="0">
                <a:latin typeface="Berlin Sans FB" pitchFamily="34" charset="0"/>
              </a:rPr>
              <a:t>dans</a:t>
            </a:r>
            <a:r>
              <a:rPr lang="en-GB" sz="4000" dirty="0" smtClean="0">
                <a:latin typeface="Berlin Sans FB" pitchFamily="34" charset="0"/>
              </a:rPr>
              <a:t> </a:t>
            </a:r>
            <a:r>
              <a:rPr lang="en-GB" sz="4000" dirty="0" err="1" smtClean="0">
                <a:latin typeface="Berlin Sans FB" pitchFamily="34" charset="0"/>
              </a:rPr>
              <a:t>cette</a:t>
            </a:r>
            <a:r>
              <a:rPr lang="en-GB" sz="4000" dirty="0" smtClean="0">
                <a:latin typeface="Berlin Sans FB" pitchFamily="34" charset="0"/>
              </a:rPr>
              <a:t> </a:t>
            </a:r>
            <a:r>
              <a:rPr lang="en-GB" sz="4000" dirty="0" err="1" smtClean="0">
                <a:latin typeface="Berlin Sans FB" pitchFamily="34" charset="0"/>
              </a:rPr>
              <a:t>classe</a:t>
            </a:r>
            <a:r>
              <a:rPr lang="en-GB" sz="4000" dirty="0" smtClean="0">
                <a:latin typeface="Berlin Sans FB" pitchFamily="34" charset="0"/>
              </a:rPr>
              <a:t> ?</a:t>
            </a:r>
          </a:p>
          <a:p>
            <a:pPr eaLnBrk="1" hangingPunct="1"/>
            <a:r>
              <a:rPr lang="en-GB" sz="4000" dirty="0" err="1" smtClean="0">
                <a:latin typeface="Berlin Sans FB" pitchFamily="34" charset="0"/>
              </a:rPr>
              <a:t>Combien</a:t>
            </a:r>
            <a:r>
              <a:rPr lang="en-GB" sz="4000" dirty="0" smtClean="0">
                <a:latin typeface="Berlin Sans FB" pitchFamily="34" charset="0"/>
              </a:rPr>
              <a:t> de </a:t>
            </a:r>
            <a:r>
              <a:rPr lang="en-GB" sz="4000" dirty="0" err="1" smtClean="0">
                <a:latin typeface="Berlin Sans FB" pitchFamily="34" charset="0"/>
              </a:rPr>
              <a:t>stylos</a:t>
            </a:r>
            <a:r>
              <a:rPr lang="en-GB" sz="4000" dirty="0" smtClean="0">
                <a:latin typeface="Berlin Sans FB" pitchFamily="34" charset="0"/>
              </a:rPr>
              <a:t> y a-t-</a:t>
            </a:r>
            <a:r>
              <a:rPr lang="en-GB" sz="4000" dirty="0" err="1" smtClean="0">
                <a:latin typeface="Berlin Sans FB" pitchFamily="34" charset="0"/>
              </a:rPr>
              <a:t>il</a:t>
            </a:r>
            <a:r>
              <a:rPr lang="en-GB" sz="4000" dirty="0" smtClean="0">
                <a:latin typeface="Berlin Sans FB" pitchFamily="34" charset="0"/>
              </a:rPr>
              <a:t> </a:t>
            </a:r>
            <a:r>
              <a:rPr lang="en-GB" sz="4000" dirty="0" err="1" smtClean="0">
                <a:latin typeface="Berlin Sans FB" pitchFamily="34" charset="0"/>
              </a:rPr>
              <a:t>sur</a:t>
            </a:r>
            <a:r>
              <a:rPr lang="en-GB" sz="4000" dirty="0" smtClean="0">
                <a:latin typeface="Berlin Sans FB" pitchFamily="34" charset="0"/>
              </a:rPr>
              <a:t> </a:t>
            </a:r>
            <a:r>
              <a:rPr lang="en-GB" sz="4000" dirty="0" err="1" smtClean="0">
                <a:latin typeface="Berlin Sans FB" pitchFamily="34" charset="0"/>
              </a:rPr>
              <a:t>votre</a:t>
            </a:r>
            <a:r>
              <a:rPr lang="en-GB" sz="4000" dirty="0" smtClean="0">
                <a:latin typeface="Berlin Sans FB" pitchFamily="34" charset="0"/>
              </a:rPr>
              <a:t> table ?</a:t>
            </a:r>
          </a:p>
          <a:p>
            <a:pPr eaLnBrk="1" hangingPunct="1"/>
            <a:r>
              <a:rPr lang="en-GB" sz="4000" dirty="0" err="1" smtClean="0">
                <a:latin typeface="Berlin Sans FB" pitchFamily="34" charset="0"/>
              </a:rPr>
              <a:t>Combien</a:t>
            </a:r>
            <a:r>
              <a:rPr lang="en-GB" sz="4000" dirty="0" smtClean="0">
                <a:latin typeface="Berlin Sans FB" pitchFamily="34" charset="0"/>
              </a:rPr>
              <a:t> de chaises à ma table ?</a:t>
            </a:r>
          </a:p>
          <a:p>
            <a:pPr eaLnBrk="1" hangingPunct="1"/>
            <a:r>
              <a:rPr lang="en-GB" sz="4000" dirty="0" err="1" smtClean="0">
                <a:latin typeface="Berlin Sans FB" pitchFamily="34" charset="0"/>
              </a:rPr>
              <a:t>Combien</a:t>
            </a:r>
            <a:r>
              <a:rPr lang="en-GB" sz="4000" dirty="0" smtClean="0">
                <a:latin typeface="Berlin Sans FB" pitchFamily="34" charset="0"/>
              </a:rPr>
              <a:t> </a:t>
            </a:r>
            <a:r>
              <a:rPr lang="en-GB" sz="4000" dirty="0" err="1" smtClean="0">
                <a:latin typeface="Berlin Sans FB" pitchFamily="34" charset="0"/>
              </a:rPr>
              <a:t>d'enfants</a:t>
            </a:r>
            <a:r>
              <a:rPr lang="en-GB" sz="4000" dirty="0" smtClean="0">
                <a:latin typeface="Berlin Sans FB" pitchFamily="34" charset="0"/>
              </a:rPr>
              <a:t> </a:t>
            </a:r>
            <a:r>
              <a:rPr lang="en-GB" sz="4000" dirty="0" err="1" smtClean="0">
                <a:latin typeface="Berlin Sans FB" pitchFamily="34" charset="0"/>
              </a:rPr>
              <a:t>sur</a:t>
            </a:r>
            <a:r>
              <a:rPr lang="en-GB" sz="4000" dirty="0" smtClean="0">
                <a:latin typeface="Berlin Sans FB" pitchFamily="34" charset="0"/>
              </a:rPr>
              <a:t> </a:t>
            </a:r>
            <a:r>
              <a:rPr lang="en-GB" sz="4000" dirty="0" err="1" smtClean="0">
                <a:latin typeface="Berlin Sans FB" pitchFamily="34" charset="0"/>
              </a:rPr>
              <a:t>votre</a:t>
            </a:r>
            <a:r>
              <a:rPr lang="en-GB" sz="4000" dirty="0" smtClean="0">
                <a:latin typeface="Berlin Sans FB" pitchFamily="34" charset="0"/>
              </a:rPr>
              <a:t> table?</a:t>
            </a:r>
          </a:p>
          <a:p>
            <a:pPr eaLnBrk="1" hangingPunct="1">
              <a:buFontTx/>
              <a:buNone/>
            </a:pPr>
            <a:endParaRPr lang="en-GB" sz="4000" dirty="0" smtClean="0">
              <a:latin typeface="Berlin Sans FB" pitchFamily="34" charset="0"/>
            </a:endParaRPr>
          </a:p>
          <a:p>
            <a:pPr eaLnBrk="1" hangingPunct="1"/>
            <a:endParaRPr lang="en-GB" sz="4000" dirty="0" smtClean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Berlin Sans FB" pitchFamily="34" charset="0"/>
              </a:rPr>
              <a:t>Écouter</a:t>
            </a:r>
            <a:r>
              <a:rPr lang="en-GB" dirty="0" smtClean="0">
                <a:latin typeface="Berlin Sans FB" pitchFamily="34" charset="0"/>
              </a:rPr>
              <a:t> 3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>
                <a:latin typeface="Berlin Sans FB" pitchFamily="34" charset="0"/>
              </a:rPr>
              <a:t>Écris</a:t>
            </a:r>
            <a:r>
              <a:rPr lang="en-GB" dirty="0" smtClean="0">
                <a:latin typeface="Berlin Sans FB" pitchFamily="34" charset="0"/>
              </a:rPr>
              <a:t> le prochain </a:t>
            </a:r>
            <a:r>
              <a:rPr lang="en-GB" dirty="0" err="1" smtClean="0">
                <a:latin typeface="Berlin Sans FB" pitchFamily="34" charset="0"/>
              </a:rPr>
              <a:t>nombre</a:t>
            </a:r>
            <a:endParaRPr lang="en-GB" dirty="0" smtClean="0">
              <a:latin typeface="Berlin Sans FB" pitchFamily="34" charset="0"/>
            </a:endParaRPr>
          </a:p>
          <a:p>
            <a:r>
              <a:rPr lang="en-GB" dirty="0" smtClean="0">
                <a:latin typeface="Berlin Sans FB" pitchFamily="34" charset="0"/>
              </a:rPr>
              <a:t>1-10</a:t>
            </a:r>
          </a:p>
          <a:p>
            <a:r>
              <a:rPr lang="en-GB" dirty="0" smtClean="0">
                <a:latin typeface="Berlin Sans FB" pitchFamily="34" charset="0"/>
              </a:rPr>
              <a:t>Level 1 Listening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43802" y="0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/>
              <a:t>page </a:t>
            </a:r>
            <a:r>
              <a:rPr lang="en-GB" sz="2000" dirty="0" err="1" smtClean="0"/>
              <a:t>dix</a:t>
            </a:r>
            <a:endParaRPr lang="en-US" sz="2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Berlin Sans FB" pitchFamily="34" charset="0"/>
              </a:rPr>
              <a:t>Écrire</a:t>
            </a:r>
            <a:r>
              <a:rPr lang="en-GB" dirty="0" smtClean="0">
                <a:latin typeface="Berlin Sans FB" pitchFamily="34" charset="0"/>
              </a:rPr>
              <a:t> 4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>
                <a:latin typeface="Berlin Sans FB" pitchFamily="34" charset="0"/>
              </a:rPr>
              <a:t>C’est</a:t>
            </a:r>
            <a:r>
              <a:rPr lang="en-GB" dirty="0" smtClean="0">
                <a:latin typeface="Berlin Sans FB" pitchFamily="34" charset="0"/>
              </a:rPr>
              <a:t> </a:t>
            </a:r>
            <a:r>
              <a:rPr lang="en-GB" dirty="0" err="1" smtClean="0">
                <a:latin typeface="Berlin Sans FB" pitchFamily="34" charset="0"/>
              </a:rPr>
              <a:t>quel</a:t>
            </a:r>
            <a:r>
              <a:rPr lang="en-GB" dirty="0" smtClean="0">
                <a:latin typeface="Berlin Sans FB" pitchFamily="34" charset="0"/>
              </a:rPr>
              <a:t> </a:t>
            </a:r>
            <a:r>
              <a:rPr lang="en-GB" dirty="0" err="1" smtClean="0">
                <a:latin typeface="Berlin Sans FB" pitchFamily="34" charset="0"/>
              </a:rPr>
              <a:t>nombre</a:t>
            </a:r>
            <a:r>
              <a:rPr lang="en-GB" dirty="0" smtClean="0">
                <a:latin typeface="Berlin Sans FB" pitchFamily="34" charset="0"/>
              </a:rPr>
              <a:t>?</a:t>
            </a:r>
          </a:p>
          <a:p>
            <a:r>
              <a:rPr lang="en-GB" dirty="0" smtClean="0">
                <a:latin typeface="Berlin Sans FB" pitchFamily="34" charset="0"/>
              </a:rPr>
              <a:t>1-10</a:t>
            </a:r>
          </a:p>
          <a:p>
            <a:r>
              <a:rPr lang="en-GB" dirty="0" smtClean="0">
                <a:latin typeface="Berlin Sans FB" pitchFamily="34" charset="0"/>
              </a:rPr>
              <a:t>Level 1 Reading</a:t>
            </a:r>
            <a:r>
              <a:rPr lang="en-US" dirty="0" smtClean="0">
                <a:latin typeface="Berlin Sans FB" pitchFamily="34" charset="0"/>
              </a:rPr>
              <a:t> &amp; Writing</a:t>
            </a:r>
          </a:p>
          <a:p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43802" y="0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>
                <a:latin typeface="Berlin Sans FB" pitchFamily="34" charset="0"/>
              </a:rPr>
              <a:t>page </a:t>
            </a:r>
            <a:r>
              <a:rPr lang="en-GB" sz="2400" dirty="0" err="1" smtClean="0">
                <a:latin typeface="Berlin Sans FB" pitchFamily="34" charset="0"/>
              </a:rPr>
              <a:t>dix</a:t>
            </a:r>
            <a:endParaRPr lang="en-US" sz="2400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9600" dirty="0" err="1" smtClean="0">
                <a:latin typeface="Berlin Sans FB" pitchFamily="34" charset="0"/>
              </a:rPr>
              <a:t>trois</a:t>
            </a:r>
            <a:endParaRPr lang="en-US" sz="9600" dirty="0">
              <a:latin typeface="Berlin Sans FB" pitchFamily="34" charset="0"/>
            </a:endParaRPr>
          </a:p>
        </p:txBody>
      </p:sp>
      <p:pic>
        <p:nvPicPr>
          <p:cNvPr id="25602" name="Picture 2" descr="http://ecx.images-amazon.com/images/I/317aYqhXesL._SL500_AA28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738282"/>
            <a:ext cx="4071966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771775" y="620713"/>
            <a:ext cx="31670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 dirty="0">
                <a:latin typeface="Berlin Sans FB" pitchFamily="34" charset="0"/>
              </a:rPr>
              <a:t>les maths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95288" y="0"/>
            <a:ext cx="87487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rgbClr val="FF99CC"/>
                </a:solidFill>
                <a:latin typeface="Comic Sans MS" pitchFamily="66" charset="0"/>
              </a:rPr>
              <a:t>1 = un</a:t>
            </a:r>
            <a:r>
              <a:rPr lang="en-GB" sz="2800">
                <a:latin typeface="Comic Sans MS" pitchFamily="66" charset="0"/>
              </a:rPr>
              <a:t> – </a:t>
            </a:r>
            <a:r>
              <a:rPr lang="en-GB" sz="2800">
                <a:solidFill>
                  <a:srgbClr val="FFCC66"/>
                </a:solidFill>
                <a:latin typeface="Comic Sans MS" pitchFamily="66" charset="0"/>
              </a:rPr>
              <a:t>2 = deux</a:t>
            </a:r>
            <a:r>
              <a:rPr lang="en-GB" sz="2800">
                <a:latin typeface="Comic Sans MS" pitchFamily="66" charset="0"/>
              </a:rPr>
              <a:t> – </a:t>
            </a:r>
            <a:r>
              <a:rPr lang="en-GB" sz="2800">
                <a:solidFill>
                  <a:srgbClr val="A9A9F5"/>
                </a:solidFill>
                <a:latin typeface="Comic Sans MS" pitchFamily="66" charset="0"/>
              </a:rPr>
              <a:t>3 = trois</a:t>
            </a:r>
            <a:r>
              <a:rPr lang="en-GB" sz="2800">
                <a:latin typeface="Comic Sans MS" pitchFamily="66" charset="0"/>
              </a:rPr>
              <a:t> – </a:t>
            </a:r>
            <a:r>
              <a:rPr lang="en-GB" sz="2800">
                <a:solidFill>
                  <a:srgbClr val="6699FF"/>
                </a:solidFill>
                <a:latin typeface="Comic Sans MS" pitchFamily="66" charset="0"/>
              </a:rPr>
              <a:t>4 = quatre</a:t>
            </a:r>
            <a:r>
              <a:rPr lang="en-GB" sz="2800">
                <a:latin typeface="Comic Sans MS" pitchFamily="66" charset="0"/>
              </a:rPr>
              <a:t> – </a:t>
            </a:r>
            <a:r>
              <a:rPr lang="en-GB" sz="2800">
                <a:solidFill>
                  <a:srgbClr val="00CC00"/>
                </a:solidFill>
                <a:latin typeface="Comic Sans MS" pitchFamily="66" charset="0"/>
              </a:rPr>
              <a:t>5 = cinq</a:t>
            </a:r>
            <a:endParaRPr lang="en-US" sz="2800">
              <a:solidFill>
                <a:srgbClr val="00CC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 rot="5400000">
            <a:off x="5657850" y="3371851"/>
            <a:ext cx="64531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omic Sans MS" pitchFamily="66" charset="0"/>
              </a:rPr>
              <a:t>–  </a:t>
            </a:r>
            <a:r>
              <a:rPr lang="en-US" sz="2800">
                <a:solidFill>
                  <a:srgbClr val="A9A9F5"/>
                </a:solidFill>
                <a:latin typeface="Comic Sans MS" pitchFamily="66" charset="0"/>
              </a:rPr>
              <a:t>6 = six</a:t>
            </a:r>
            <a:r>
              <a:rPr lang="en-US" sz="2800">
                <a:latin typeface="Comic Sans MS" pitchFamily="66" charset="0"/>
              </a:rPr>
              <a:t>  –  </a:t>
            </a:r>
            <a:r>
              <a:rPr lang="en-US" sz="2800">
                <a:solidFill>
                  <a:srgbClr val="FF99CC"/>
                </a:solidFill>
                <a:latin typeface="Comic Sans MS" pitchFamily="66" charset="0"/>
              </a:rPr>
              <a:t>7 = sept</a:t>
            </a:r>
            <a:r>
              <a:rPr lang="en-US" sz="2800">
                <a:latin typeface="Comic Sans MS" pitchFamily="66" charset="0"/>
              </a:rPr>
              <a:t>  – </a:t>
            </a:r>
            <a:r>
              <a:rPr lang="en-US" sz="2800">
                <a:solidFill>
                  <a:srgbClr val="FFCC66"/>
                </a:solidFill>
                <a:latin typeface="Comic Sans MS" pitchFamily="66" charset="0"/>
              </a:rPr>
              <a:t>8  = huit</a:t>
            </a:r>
            <a:endParaRPr lang="en-GB" sz="2800">
              <a:solidFill>
                <a:srgbClr val="FFCC66"/>
              </a:solidFill>
              <a:latin typeface="Comic Sans MS" pitchFamily="66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84213" y="6338888"/>
            <a:ext cx="7991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rgbClr val="FFCC66"/>
                </a:solidFill>
                <a:latin typeface="Comic Sans MS" pitchFamily="66" charset="0"/>
              </a:rPr>
              <a:t>12 = douze</a:t>
            </a:r>
            <a:r>
              <a:rPr lang="en-GB" sz="2800">
                <a:latin typeface="Comic Sans MS" pitchFamily="66" charset="0"/>
              </a:rPr>
              <a:t>  -  </a:t>
            </a:r>
            <a:r>
              <a:rPr lang="en-GB" sz="2800">
                <a:solidFill>
                  <a:srgbClr val="FF99CC"/>
                </a:solidFill>
                <a:latin typeface="Comic Sans MS" pitchFamily="66" charset="0"/>
              </a:rPr>
              <a:t>11 = onze</a:t>
            </a:r>
            <a:r>
              <a:rPr lang="en-GB" sz="2800">
                <a:latin typeface="Comic Sans MS" pitchFamily="66" charset="0"/>
              </a:rPr>
              <a:t>  -  </a:t>
            </a:r>
            <a:r>
              <a:rPr lang="en-GB" sz="2800">
                <a:solidFill>
                  <a:srgbClr val="6699FF"/>
                </a:solidFill>
                <a:latin typeface="Comic Sans MS" pitchFamily="66" charset="0"/>
              </a:rPr>
              <a:t>10 = dix</a:t>
            </a:r>
            <a:r>
              <a:rPr lang="en-GB" sz="2800">
                <a:latin typeface="Comic Sans MS" pitchFamily="66" charset="0"/>
              </a:rPr>
              <a:t>  </a:t>
            </a:r>
            <a:r>
              <a:rPr lang="en-US" sz="2800">
                <a:latin typeface="Comic Sans MS" pitchFamily="66" charset="0"/>
              </a:rPr>
              <a:t>–  </a:t>
            </a:r>
            <a:r>
              <a:rPr lang="en-US" sz="2800">
                <a:solidFill>
                  <a:srgbClr val="00CC00"/>
                </a:solidFill>
                <a:latin typeface="Comic Sans MS" pitchFamily="66" charset="0"/>
              </a:rPr>
              <a:t>9 = neuf</a:t>
            </a:r>
            <a:r>
              <a:rPr lang="en-GB" sz="2800">
                <a:latin typeface="Comic Sans MS" pitchFamily="66" charset="0"/>
              </a:rPr>
              <a:t> 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 rot="16200000">
            <a:off x="-3105149" y="3230562"/>
            <a:ext cx="6735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A9A9F5"/>
                </a:solidFill>
                <a:latin typeface="Comic Sans MS" pitchFamily="66" charset="0"/>
              </a:rPr>
              <a:t>1 = un</a:t>
            </a:r>
            <a:r>
              <a:rPr lang="en-GB" sz="2800">
                <a:latin typeface="Comic Sans MS" pitchFamily="66" charset="0"/>
              </a:rPr>
              <a:t> – </a:t>
            </a:r>
            <a:r>
              <a:rPr lang="en-GB" sz="2800">
                <a:solidFill>
                  <a:srgbClr val="FF99CC"/>
                </a:solidFill>
                <a:latin typeface="Comic Sans MS" pitchFamily="66" charset="0"/>
              </a:rPr>
              <a:t>2 = deux</a:t>
            </a:r>
            <a:r>
              <a:rPr lang="en-GB" sz="2800">
                <a:latin typeface="Comic Sans MS" pitchFamily="66" charset="0"/>
              </a:rPr>
              <a:t> – </a:t>
            </a:r>
            <a:r>
              <a:rPr lang="en-GB" sz="2800">
                <a:solidFill>
                  <a:srgbClr val="FFCC66"/>
                </a:solidFill>
                <a:latin typeface="Comic Sans MS" pitchFamily="66" charset="0"/>
              </a:rPr>
              <a:t>3 = trois</a:t>
            </a:r>
            <a:r>
              <a:rPr lang="en-GB" sz="2800">
                <a:latin typeface="Comic Sans MS" pitchFamily="66" charset="0"/>
              </a:rPr>
              <a:t> – </a:t>
            </a:r>
            <a:r>
              <a:rPr lang="en-GB" sz="2800">
                <a:solidFill>
                  <a:srgbClr val="00CC00"/>
                </a:solidFill>
                <a:latin typeface="Comic Sans MS" pitchFamily="66" charset="0"/>
              </a:rPr>
              <a:t>4 = quatre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835150" y="1196975"/>
            <a:ext cx="4176713" cy="50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GB" sz="2800" b="1" dirty="0">
                <a:latin typeface="Berlin Sans FB" pitchFamily="34" charset="0"/>
              </a:rPr>
              <a:t> six + six =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GB" sz="2800" b="1" dirty="0">
                <a:latin typeface="Berlin Sans FB" pitchFamily="34" charset="0"/>
              </a:rPr>
              <a:t> </a:t>
            </a:r>
            <a:r>
              <a:rPr lang="en-GB" sz="2800" b="1" dirty="0" err="1">
                <a:latin typeface="Berlin Sans FB" pitchFamily="34" charset="0"/>
              </a:rPr>
              <a:t>deux</a:t>
            </a:r>
            <a:r>
              <a:rPr lang="en-GB" sz="2800" b="1" dirty="0">
                <a:latin typeface="Berlin Sans FB" pitchFamily="34" charset="0"/>
              </a:rPr>
              <a:t> + </a:t>
            </a:r>
            <a:r>
              <a:rPr lang="en-GB" sz="2800" b="1" dirty="0" err="1">
                <a:latin typeface="Berlin Sans FB" pitchFamily="34" charset="0"/>
              </a:rPr>
              <a:t>huit</a:t>
            </a:r>
            <a:r>
              <a:rPr lang="en-GB" sz="2800" b="1" dirty="0">
                <a:latin typeface="Berlin Sans FB" pitchFamily="34" charset="0"/>
              </a:rPr>
              <a:t> =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GB" sz="2800" b="1" dirty="0">
                <a:latin typeface="Berlin Sans FB" pitchFamily="34" charset="0"/>
              </a:rPr>
              <a:t> </a:t>
            </a:r>
            <a:r>
              <a:rPr lang="en-GB" sz="2800" b="1" dirty="0" err="1">
                <a:latin typeface="Berlin Sans FB" pitchFamily="34" charset="0"/>
              </a:rPr>
              <a:t>deux</a:t>
            </a:r>
            <a:r>
              <a:rPr lang="en-GB" sz="2800" b="1" dirty="0">
                <a:latin typeface="Berlin Sans FB" pitchFamily="34" charset="0"/>
              </a:rPr>
              <a:t> x </a:t>
            </a:r>
            <a:r>
              <a:rPr lang="en-GB" sz="2800" b="1" dirty="0" err="1">
                <a:latin typeface="Berlin Sans FB" pitchFamily="34" charset="0"/>
              </a:rPr>
              <a:t>trois</a:t>
            </a:r>
            <a:r>
              <a:rPr lang="en-GB" sz="2800" b="1" dirty="0">
                <a:latin typeface="Berlin Sans FB" pitchFamily="34" charset="0"/>
              </a:rPr>
              <a:t> =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GB" sz="2800" b="1" dirty="0">
                <a:latin typeface="Berlin Sans FB" pitchFamily="34" charset="0"/>
              </a:rPr>
              <a:t> </a:t>
            </a:r>
            <a:r>
              <a:rPr lang="en-GB" sz="2800" b="1" dirty="0" err="1">
                <a:latin typeface="Berlin Sans FB" pitchFamily="34" charset="0"/>
              </a:rPr>
              <a:t>trois</a:t>
            </a:r>
            <a:r>
              <a:rPr lang="en-GB" sz="2800" b="1" dirty="0">
                <a:latin typeface="Berlin Sans FB" pitchFamily="34" charset="0"/>
              </a:rPr>
              <a:t> – un = 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GB" sz="2800" b="1" dirty="0">
                <a:latin typeface="Berlin Sans FB" pitchFamily="34" charset="0"/>
              </a:rPr>
              <a:t> </a:t>
            </a:r>
            <a:r>
              <a:rPr lang="en-GB" sz="2800" b="1" dirty="0" err="1">
                <a:latin typeface="Berlin Sans FB" pitchFamily="34" charset="0"/>
              </a:rPr>
              <a:t>quatre</a:t>
            </a:r>
            <a:r>
              <a:rPr lang="en-GB" sz="2800" b="1" dirty="0">
                <a:latin typeface="Berlin Sans FB" pitchFamily="34" charset="0"/>
              </a:rPr>
              <a:t> + </a:t>
            </a:r>
            <a:r>
              <a:rPr lang="en-GB" sz="2800" b="1" dirty="0" err="1">
                <a:latin typeface="Berlin Sans FB" pitchFamily="34" charset="0"/>
              </a:rPr>
              <a:t>cinq</a:t>
            </a:r>
            <a:r>
              <a:rPr lang="en-US" sz="2800" b="1" dirty="0">
                <a:latin typeface="Berlin Sans FB" pitchFamily="34" charset="0"/>
                <a:cs typeface="Arial" charset="0"/>
              </a:rPr>
              <a:t>=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sz="2800" b="1" dirty="0">
                <a:latin typeface="Berlin Sans FB" pitchFamily="34" charset="0"/>
                <a:cs typeface="Arial" charset="0"/>
              </a:rPr>
              <a:t> </a:t>
            </a:r>
            <a:r>
              <a:rPr lang="en-US" sz="2800" b="1" dirty="0" err="1">
                <a:latin typeface="Berlin Sans FB" pitchFamily="34" charset="0"/>
              </a:rPr>
              <a:t>douze</a:t>
            </a:r>
            <a:r>
              <a:rPr lang="en-US" sz="2800" b="1" dirty="0">
                <a:latin typeface="Berlin Sans FB" pitchFamily="34" charset="0"/>
              </a:rPr>
              <a:t> – un =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sz="2800" b="1" dirty="0">
                <a:latin typeface="Berlin Sans FB" pitchFamily="34" charset="0"/>
                <a:cs typeface="Arial" charset="0"/>
              </a:rPr>
              <a:t> </a:t>
            </a:r>
            <a:r>
              <a:rPr lang="en-US" sz="2800" b="1" dirty="0" err="1">
                <a:latin typeface="Berlin Sans FB" pitchFamily="34" charset="0"/>
              </a:rPr>
              <a:t>quatre</a:t>
            </a:r>
            <a:r>
              <a:rPr lang="en-US" sz="2800" b="1" dirty="0">
                <a:latin typeface="Berlin Sans FB" pitchFamily="34" charset="0"/>
              </a:rPr>
              <a:t> + </a:t>
            </a:r>
            <a:r>
              <a:rPr lang="en-US" sz="2800" b="1" dirty="0" err="1">
                <a:latin typeface="Berlin Sans FB" pitchFamily="34" charset="0"/>
              </a:rPr>
              <a:t>trois</a:t>
            </a:r>
            <a:r>
              <a:rPr lang="en-US" sz="2800" b="1" dirty="0">
                <a:latin typeface="Berlin Sans FB" pitchFamily="34" charset="0"/>
              </a:rPr>
              <a:t> =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sz="2800" b="1" dirty="0">
                <a:latin typeface="Berlin Sans FB" pitchFamily="34" charset="0"/>
              </a:rPr>
              <a:t> </a:t>
            </a:r>
            <a:r>
              <a:rPr lang="en-US" sz="2800" b="1" dirty="0" err="1">
                <a:latin typeface="Berlin Sans FB" pitchFamily="34" charset="0"/>
              </a:rPr>
              <a:t>deux</a:t>
            </a:r>
            <a:r>
              <a:rPr lang="en-US" sz="2800" b="1" dirty="0">
                <a:latin typeface="Berlin Sans FB" pitchFamily="34" charset="0"/>
              </a:rPr>
              <a:t> x </a:t>
            </a:r>
            <a:r>
              <a:rPr lang="en-US" sz="2800" b="1" dirty="0" err="1">
                <a:latin typeface="Berlin Sans FB" pitchFamily="34" charset="0"/>
              </a:rPr>
              <a:t>deux</a:t>
            </a:r>
            <a:r>
              <a:rPr lang="en-US" sz="2800" b="1" dirty="0">
                <a:latin typeface="Berlin Sans FB" pitchFamily="34" charset="0"/>
              </a:rPr>
              <a:t> =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580063" y="1196975"/>
            <a:ext cx="1368425" cy="50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 err="1">
                <a:latin typeface="Berlin Sans FB" pitchFamily="34" charset="0"/>
              </a:rPr>
              <a:t>douze</a:t>
            </a:r>
            <a:endParaRPr lang="en-US" sz="2800" b="1" dirty="0">
              <a:latin typeface="Berlin Sans FB" pitchFamily="34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 err="1">
                <a:latin typeface="Berlin Sans FB" pitchFamily="34" charset="0"/>
                <a:cs typeface="Arial" charset="0"/>
              </a:rPr>
              <a:t>dix</a:t>
            </a:r>
            <a:endParaRPr lang="en-US" sz="2800" b="1" dirty="0">
              <a:latin typeface="Berlin Sans FB" pitchFamily="34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Berlin Sans FB" pitchFamily="34" charset="0"/>
                <a:cs typeface="Arial" charset="0"/>
              </a:rPr>
              <a:t>six</a:t>
            </a:r>
          </a:p>
          <a:p>
            <a:pPr>
              <a:spcBef>
                <a:spcPct val="50000"/>
              </a:spcBef>
            </a:pPr>
            <a:r>
              <a:rPr lang="en-US" sz="2800" b="1" dirty="0" err="1">
                <a:latin typeface="Berlin Sans FB" pitchFamily="34" charset="0"/>
                <a:cs typeface="Arial" charset="0"/>
              </a:rPr>
              <a:t>deux</a:t>
            </a:r>
            <a:endParaRPr lang="en-US" sz="2800" b="1" dirty="0">
              <a:latin typeface="Berlin Sans FB" pitchFamily="34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 err="1">
                <a:latin typeface="Berlin Sans FB" pitchFamily="34" charset="0"/>
                <a:cs typeface="Arial" charset="0"/>
              </a:rPr>
              <a:t>neuf</a:t>
            </a:r>
            <a:endParaRPr lang="en-US" sz="2800" b="1" dirty="0">
              <a:latin typeface="Berlin Sans FB" pitchFamily="34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 err="1">
                <a:latin typeface="Berlin Sans FB" pitchFamily="34" charset="0"/>
                <a:cs typeface="Arial" charset="0"/>
              </a:rPr>
              <a:t>onze</a:t>
            </a:r>
            <a:endParaRPr lang="en-US" sz="2800" b="1" dirty="0">
              <a:latin typeface="Berlin Sans FB" pitchFamily="34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 err="1">
                <a:latin typeface="Berlin Sans FB" pitchFamily="34" charset="0"/>
                <a:cs typeface="Arial" charset="0"/>
              </a:rPr>
              <a:t>sept</a:t>
            </a:r>
            <a:endParaRPr lang="en-US" sz="2800" b="1" dirty="0">
              <a:latin typeface="Berlin Sans FB" pitchFamily="34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 err="1">
                <a:latin typeface="Berlin Sans FB" pitchFamily="34" charset="0"/>
                <a:cs typeface="Arial" charset="0"/>
              </a:rPr>
              <a:t>quatre</a:t>
            </a:r>
            <a:endParaRPr lang="en-US" sz="2800" b="1" dirty="0"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3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3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43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43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Berlin Sans FB" pitchFamily="34" charset="0"/>
              </a:rPr>
              <a:t>Écrire</a:t>
            </a:r>
            <a:r>
              <a:rPr lang="en-GB" dirty="0" smtClean="0">
                <a:latin typeface="Berlin Sans FB" pitchFamily="34" charset="0"/>
              </a:rPr>
              <a:t> 6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400" dirty="0" smtClean="0">
                <a:latin typeface="Berlin Sans FB" pitchFamily="34" charset="0"/>
              </a:rPr>
              <a:t>Invente six autres calculs pour ton/ta partenaire</a:t>
            </a:r>
          </a:p>
          <a:p>
            <a:r>
              <a:rPr lang="fr-FR" sz="4400" dirty="0" smtClean="0">
                <a:latin typeface="Berlin Sans FB" pitchFamily="34" charset="0"/>
              </a:rPr>
              <a:t>How </a:t>
            </a:r>
            <a:r>
              <a:rPr lang="fr-FR" sz="4400" dirty="0" err="1" smtClean="0">
                <a:latin typeface="Berlin Sans FB" pitchFamily="34" charset="0"/>
              </a:rPr>
              <a:t>many</a:t>
            </a:r>
            <a:r>
              <a:rPr lang="fr-FR" sz="4400" dirty="0" smtClean="0">
                <a:latin typeface="Berlin Sans FB" pitchFamily="34" charset="0"/>
              </a:rPr>
              <a:t> </a:t>
            </a:r>
            <a:r>
              <a:rPr lang="fr-FR" sz="4400" dirty="0" err="1" smtClean="0">
                <a:latin typeface="Berlin Sans FB" pitchFamily="34" charset="0"/>
              </a:rPr>
              <a:t>did</a:t>
            </a:r>
            <a:r>
              <a:rPr lang="fr-FR" sz="4400" dirty="0" smtClean="0">
                <a:latin typeface="Berlin Sans FB" pitchFamily="34" charset="0"/>
              </a:rPr>
              <a:t> </a:t>
            </a:r>
            <a:r>
              <a:rPr lang="fr-FR" sz="4400" dirty="0" err="1" smtClean="0">
                <a:latin typeface="Berlin Sans FB" pitchFamily="34" charset="0"/>
              </a:rPr>
              <a:t>they</a:t>
            </a:r>
            <a:r>
              <a:rPr lang="fr-FR" sz="4400" dirty="0" smtClean="0">
                <a:latin typeface="Berlin Sans FB" pitchFamily="34" charset="0"/>
              </a:rPr>
              <a:t> </a:t>
            </a:r>
            <a:r>
              <a:rPr lang="fr-FR" sz="4400" dirty="0" err="1" smtClean="0">
                <a:latin typeface="Berlin Sans FB" pitchFamily="34" charset="0"/>
              </a:rPr>
              <a:t>get</a:t>
            </a:r>
            <a:r>
              <a:rPr lang="fr-FR" sz="4400" smtClean="0">
                <a:latin typeface="Berlin Sans FB" pitchFamily="34" charset="0"/>
              </a:rPr>
              <a:t> right?</a:t>
            </a:r>
            <a:endParaRPr lang="fr-FR" sz="4400">
              <a:latin typeface="Berlin Sans FB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32185" y="0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 smtClean="0">
                <a:latin typeface="Berlin Sans FB" pitchFamily="34" charset="0"/>
              </a:rPr>
              <a:t>page </a:t>
            </a:r>
            <a:r>
              <a:rPr lang="en-GB" dirty="0" err="1" smtClean="0">
                <a:latin typeface="Berlin Sans FB" pitchFamily="34" charset="0"/>
              </a:rPr>
              <a:t>dix</a:t>
            </a:r>
            <a:endParaRPr lang="en-US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9600" dirty="0" err="1" smtClean="0">
                <a:latin typeface="Berlin Sans FB" pitchFamily="34" charset="0"/>
              </a:rPr>
              <a:t>quatre</a:t>
            </a:r>
            <a:endParaRPr lang="en-US" sz="9600" dirty="0">
              <a:latin typeface="Berlin Sans FB" pitchFamily="34" charset="0"/>
            </a:endParaRPr>
          </a:p>
        </p:txBody>
      </p:sp>
      <p:pic>
        <p:nvPicPr>
          <p:cNvPr id="26626" name="Picture 2" descr="http://farm1.static.flickr.com/9/14628819_d280cc0f7a.jpg?v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500174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9600" dirty="0" err="1" smtClean="0">
                <a:latin typeface="Berlin Sans FB" pitchFamily="34" charset="0"/>
              </a:rPr>
              <a:t>cinq</a:t>
            </a:r>
            <a:endParaRPr lang="en-US" sz="9600" dirty="0">
              <a:latin typeface="Berlin Sans FB" pitchFamily="34" charset="0"/>
            </a:endParaRPr>
          </a:p>
        </p:txBody>
      </p:sp>
      <p:pic>
        <p:nvPicPr>
          <p:cNvPr id="27650" name="Picture 2" descr="http://www.liberatemedia.com/wp-content/uploads/2008/10/number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785926"/>
            <a:ext cx="3171825" cy="410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9600" dirty="0" smtClean="0">
                <a:latin typeface="Berlin Sans FB" pitchFamily="34" charset="0"/>
              </a:rPr>
              <a:t>six</a:t>
            </a:r>
            <a:endParaRPr lang="en-US" sz="9600" dirty="0">
              <a:latin typeface="Berlin Sans FB" pitchFamily="34" charset="0"/>
            </a:endParaRPr>
          </a:p>
        </p:txBody>
      </p:sp>
      <p:pic>
        <p:nvPicPr>
          <p:cNvPr id="28674" name="Picture 2" descr="http://www.reply-mc.com/wp-content/Number_Si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214554"/>
            <a:ext cx="3071834" cy="4346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9600" dirty="0" err="1" smtClean="0">
                <a:latin typeface="Berlin Sans FB" pitchFamily="34" charset="0"/>
              </a:rPr>
              <a:t>sept</a:t>
            </a:r>
            <a:endParaRPr lang="en-US" sz="9600" dirty="0">
              <a:latin typeface="Berlin Sans FB" pitchFamily="34" charset="0"/>
            </a:endParaRPr>
          </a:p>
        </p:txBody>
      </p:sp>
      <p:pic>
        <p:nvPicPr>
          <p:cNvPr id="30722" name="Picture 2" descr="http://www.balloonmaniacs.com/images/balloonssevenball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64305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9600" dirty="0" err="1" smtClean="0">
                <a:latin typeface="Berlin Sans FB" pitchFamily="34" charset="0"/>
              </a:rPr>
              <a:t>huit</a:t>
            </a:r>
            <a:endParaRPr lang="en-US" sz="9600" dirty="0">
              <a:latin typeface="Berlin Sans FB" pitchFamily="34" charset="0"/>
            </a:endParaRPr>
          </a:p>
        </p:txBody>
      </p:sp>
      <p:pic>
        <p:nvPicPr>
          <p:cNvPr id="31746" name="Picture 2" descr="http://www.kosmic-kabbalah.com/images-cards_envelopes/infinite_e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143116"/>
            <a:ext cx="2562225" cy="3552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365</Words>
  <Application>Microsoft Office PowerPoint</Application>
  <PresentationFormat>On-screen Show (4:3)</PresentationFormat>
  <Paragraphs>144</Paragraphs>
  <Slides>41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Default Design</vt:lpstr>
      <vt:lpstr>Les Nombres </vt:lpstr>
      <vt:lpstr>un</vt:lpstr>
      <vt:lpstr>deux</vt:lpstr>
      <vt:lpstr>trois</vt:lpstr>
      <vt:lpstr>quatre</vt:lpstr>
      <vt:lpstr>cinq</vt:lpstr>
      <vt:lpstr>six</vt:lpstr>
      <vt:lpstr>sept</vt:lpstr>
      <vt:lpstr>huit</vt:lpstr>
      <vt:lpstr>neuf</vt:lpstr>
      <vt:lpstr>dix</vt:lpstr>
      <vt:lpstr>PowerPoint Presentation</vt:lpstr>
      <vt:lpstr>onze</vt:lpstr>
      <vt:lpstr>douze</vt:lpstr>
      <vt:lpstr>treize</vt:lpstr>
      <vt:lpstr>quatorze</vt:lpstr>
      <vt:lpstr>quinze</vt:lpstr>
      <vt:lpstr>seize</vt:lpstr>
      <vt:lpstr>dix-sept</vt:lpstr>
      <vt:lpstr>dix-huit</vt:lpstr>
      <vt:lpstr>dix-neuf</vt:lpstr>
      <vt:lpstr>vingt</vt:lpstr>
      <vt:lpstr>PowerPoint Presentation</vt:lpstr>
      <vt:lpstr>Combien?</vt:lpstr>
      <vt:lpstr>Combien?</vt:lpstr>
      <vt:lpstr>Combien?</vt:lpstr>
      <vt:lpstr>Combien?</vt:lpstr>
      <vt:lpstr>Combien?</vt:lpstr>
      <vt:lpstr>Ccombien?</vt:lpstr>
      <vt:lpstr>Combien?</vt:lpstr>
      <vt:lpstr>Combien?  (How many?)</vt:lpstr>
      <vt:lpstr>Combien?</vt:lpstr>
      <vt:lpstr>Combien?</vt:lpstr>
      <vt:lpstr>Combien?</vt:lpstr>
      <vt:lpstr>Combien?</vt:lpstr>
      <vt:lpstr>Combien?</vt:lpstr>
      <vt:lpstr>PowerPoint Presentation</vt:lpstr>
      <vt:lpstr>Écouter 3</vt:lpstr>
      <vt:lpstr>Écrire 4</vt:lpstr>
      <vt:lpstr>PowerPoint Presentation</vt:lpstr>
      <vt:lpstr>Écrire 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Guest Number22</cp:lastModifiedBy>
  <cp:revision>42</cp:revision>
  <dcterms:created xsi:type="dcterms:W3CDTF">2008-08-03T14:42:22Z</dcterms:created>
  <dcterms:modified xsi:type="dcterms:W3CDTF">2015-01-10T13:21:02Z</dcterms:modified>
</cp:coreProperties>
</file>