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84" r:id="rId16"/>
    <p:sldId id="285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40C1-CB50-4D17-9D3A-1330046D97F0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44458-983C-46A6-B5C6-57F286F59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2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44458-983C-46A6-B5C6-57F286F59A3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FC6-6FE1-4D0C-BC1E-AAA5B55AB803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634E-94BE-4DAA-83EE-28811AE4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FC6-6FE1-4D0C-BC1E-AAA5B55AB803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634E-94BE-4DAA-83EE-28811AE4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FC6-6FE1-4D0C-BC1E-AAA5B55AB803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634E-94BE-4DAA-83EE-28811AE4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FADF-0067-4A72-8B47-4939924DC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FC6-6FE1-4D0C-BC1E-AAA5B55AB803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634E-94BE-4DAA-83EE-28811AE4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FC6-6FE1-4D0C-BC1E-AAA5B55AB803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634E-94BE-4DAA-83EE-28811AE4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FC6-6FE1-4D0C-BC1E-AAA5B55AB803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634E-94BE-4DAA-83EE-28811AE4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FC6-6FE1-4D0C-BC1E-AAA5B55AB803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634E-94BE-4DAA-83EE-28811AE4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FC6-6FE1-4D0C-BC1E-AAA5B55AB803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634E-94BE-4DAA-83EE-28811AE4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FC6-6FE1-4D0C-BC1E-AAA5B55AB803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634E-94BE-4DAA-83EE-28811AE4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FC6-6FE1-4D0C-BC1E-AAA5B55AB803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634E-94BE-4DAA-83EE-28811AE4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FC6-6FE1-4D0C-BC1E-AAA5B55AB803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634E-94BE-4DAA-83EE-28811AE4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87FC6-6FE1-4D0C-BC1E-AAA5B55AB803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4634E-94BE-4DAA-83EE-28811AE4857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c6dH9-dxXSk/TcvMaATc6DI/AAAAAAAAEVM/fIkcIkwHTlM/s1600/paris+-france.jpg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Mes loisirs</a:t>
            </a:r>
            <a:b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Comic Sans MS" pitchFamily="66" charset="0"/>
              </a:rPr>
              <a:t>Est-ce que tu aimes … ?</a:t>
            </a:r>
            <a:endParaRPr lang="en-GB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  <a:latin typeface="Comic Sans MS" pitchFamily="66" charset="0"/>
              </a:rPr>
              <a:t>En </a:t>
            </a:r>
            <a:r>
              <a:rPr lang="en-GB" sz="2800" u="sng" dirty="0" err="1" smtClean="0">
                <a:solidFill>
                  <a:schemeClr val="bg1"/>
                </a:solidFill>
                <a:latin typeface="Comic Sans MS" pitchFamily="66" charset="0"/>
              </a:rPr>
              <a:t>classe</a:t>
            </a:r>
            <a:endParaRPr lang="en-GB" sz="28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8175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  <a:latin typeface="Comic Sans MS" pitchFamily="66" charset="0"/>
              </a:rPr>
              <a:t>La </a:t>
            </a:r>
            <a:r>
              <a:rPr lang="en-GB" sz="2800" u="sng" dirty="0">
                <a:solidFill>
                  <a:schemeClr val="bg1"/>
                </a:solidFill>
                <a:latin typeface="Comic Sans MS" pitchFamily="66" charset="0"/>
              </a:rPr>
              <a:t>d</a:t>
            </a:r>
            <a:r>
              <a:rPr lang="en-GB" sz="2800" u="sng" dirty="0" smtClean="0">
                <a:solidFill>
                  <a:schemeClr val="bg1"/>
                </a:solidFill>
                <a:latin typeface="Comic Sans MS" pitchFamily="66" charset="0"/>
              </a:rPr>
              <a:t>ate:</a:t>
            </a:r>
            <a:r>
              <a:rPr lang="en-GB" sz="28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GB" sz="2800" u="sng" dirty="0" smtClean="0">
                <a:solidFill>
                  <a:schemeClr val="bg1"/>
                </a:solidFill>
                <a:latin typeface="Comic Sans MS" pitchFamily="66" charset="0"/>
              </a:rPr>
              <a:t>______________</a:t>
            </a:r>
            <a:endParaRPr lang="en-GB" sz="28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L.O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jouer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à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l’ordinateur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Je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n’aime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jouer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à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l’ordinateur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115616" y="5517232"/>
            <a:ext cx="673566" cy="10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X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8676" name="Picture 4" descr="http://www.24heures.ch/files/imagecache/468x312/story/468_1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4096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lire des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livres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Je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déteste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lire des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livres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01208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115616" y="5517232"/>
            <a:ext cx="673566" cy="10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X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67544" y="5354507"/>
            <a:ext cx="673566" cy="10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X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6626" name="AutoShape 2" descr="http://t1.gstatic.com/images?q=tbn:ANd9GcQygI3JA7OmGR81O31Wr5g3hUju8lBgDXirq6K_N5L27cfZ182yboPLI0T_rw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28" name="AutoShape 4" descr="http://t1.gstatic.com/images?q=tbn:ANd9GcQygI3JA7OmGR81O31Wr5g3hUju8lBgDXirq6K_N5L27cfZ182yboPLI0T_rw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8640960" cy="394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lire des BD?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Je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déteste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lire des BD.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01208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115616" y="5517232"/>
            <a:ext cx="673566" cy="10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X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67544" y="5354507"/>
            <a:ext cx="673566" cy="10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X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5602" name="Picture 2" descr="http://wwwdelivery.superstock.com/WI/223/1606/PreviewComp/SuperStock_1606-13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268760"/>
            <a:ext cx="8640961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regarder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la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télé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Je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déteste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regarder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la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télé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01208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115616" y="5517232"/>
            <a:ext cx="673566" cy="10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X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67544" y="5354507"/>
            <a:ext cx="673566" cy="10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X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www.thedailystar.net/photo/2009/06/21/2009-06-21__nt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268760"/>
            <a:ext cx="8640961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écouter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de la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musique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Je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déteste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écouter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de la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musique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01208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115616" y="5517232"/>
            <a:ext cx="673566" cy="10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X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67544" y="5354507"/>
            <a:ext cx="673566" cy="10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X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://education-portal.com/cimages/multimages/16/listen-music-student-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40960" cy="3872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152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512" y="4455120"/>
            <a:ext cx="2603500" cy="1854200"/>
            <a:chOff x="340" y="2251"/>
            <a:chExt cx="1640" cy="1168"/>
          </a:xfrm>
        </p:grpSpPr>
        <p:pic>
          <p:nvPicPr>
            <p:cNvPr id="3072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0" y="2387"/>
              <a:ext cx="960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2251"/>
              <a:ext cx="960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2411760" y="2365970"/>
            <a:ext cx="67322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  <a:latin typeface="Comic Sans MS" pitchFamily="66" charset="0"/>
              </a:rPr>
              <a:t>  ___ </a:t>
            </a:r>
            <a:r>
              <a:rPr lang="en-GB" sz="5400" b="1" dirty="0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verb (inf.) … .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2771800" y="5229200"/>
            <a:ext cx="63367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 _____ </a:t>
            </a:r>
            <a:r>
              <a:rPr lang="en-GB" sz="5400" b="1" dirty="0" smtClean="0">
                <a:solidFill>
                  <a:prstClr val="white"/>
                </a:solidFill>
                <a:latin typeface="Comic Sans MS" pitchFamily="66" charset="0"/>
              </a:rPr>
              <a:t>+</a:t>
            </a:r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verb (inf.) … .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2915916" y="2510432"/>
            <a:ext cx="223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 dirty="0" err="1">
                <a:solidFill>
                  <a:schemeClr val="bg1"/>
                </a:solidFill>
                <a:latin typeface="Comic Sans MS" pitchFamily="66" charset="0"/>
              </a:rPr>
              <a:t>J’aime</a:t>
            </a:r>
            <a:endParaRPr lang="en-US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2699792" y="5318720"/>
            <a:ext cx="223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b="1" dirty="0" err="1" smtClean="0">
                <a:solidFill>
                  <a:schemeClr val="bg1"/>
                </a:solidFill>
                <a:latin typeface="Comic Sans MS" pitchFamily="66" charset="0"/>
              </a:rPr>
              <a:t>J’adore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1475506" y="620688"/>
            <a:ext cx="6192838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fr-FR" sz="4000" b="1" dirty="0" smtClean="0">
                <a:solidFill>
                  <a:schemeClr val="bg1"/>
                </a:solidFill>
                <a:latin typeface="Comic Sans MS" pitchFamily="66" charset="0"/>
              </a:rPr>
              <a:t>st-ce que tu aimes </a:t>
            </a:r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verb (inf.) …?</a:t>
            </a:r>
            <a:r>
              <a:rPr lang="fr-FR" sz="4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fr-FR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/>
      <p:bldP spid="1136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504" y="1532756"/>
            <a:ext cx="1655763" cy="1638300"/>
            <a:chOff x="480" y="672"/>
            <a:chExt cx="960" cy="1032"/>
          </a:xfrm>
        </p:grpSpPr>
        <p:pic>
          <p:nvPicPr>
            <p:cNvPr id="3175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672"/>
              <a:ext cx="960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8" name="Text Box 4"/>
            <p:cNvSpPr txBox="1">
              <a:spLocks noChangeArrowheads="1"/>
            </p:cNvSpPr>
            <p:nvPr/>
          </p:nvSpPr>
          <p:spPr bwMode="auto">
            <a:xfrm>
              <a:off x="689" y="720"/>
              <a:ext cx="576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600" b="1" dirty="0">
                  <a:solidFill>
                    <a:schemeClr val="bg1"/>
                  </a:solidFill>
                  <a:latin typeface="Comic Sans MS" pitchFamily="66" charset="0"/>
                </a:rPr>
                <a:t>X</a:t>
              </a:r>
              <a:endParaRPr lang="en-US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675683"/>
            <a:ext cx="2640013" cy="1638300"/>
            <a:chOff x="0" y="2115"/>
            <a:chExt cx="1663" cy="1032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0" y="2115"/>
              <a:ext cx="960" cy="1032"/>
              <a:chOff x="480" y="672"/>
              <a:chExt cx="960" cy="1032"/>
            </a:xfrm>
          </p:grpSpPr>
          <p:pic>
            <p:nvPicPr>
              <p:cNvPr id="31755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0" y="672"/>
                <a:ext cx="960" cy="1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6" name="Text Box 8"/>
              <p:cNvSpPr txBox="1">
                <a:spLocks noChangeArrowheads="1"/>
              </p:cNvSpPr>
              <p:nvPr/>
            </p:nvSpPr>
            <p:spPr bwMode="auto">
              <a:xfrm>
                <a:off x="768" y="720"/>
                <a:ext cx="576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9600" b="1">
                    <a:solidFill>
                      <a:schemeClr val="bg1"/>
                    </a:solidFill>
                    <a:latin typeface="Comic Sans MS" pitchFamily="66" charset="0"/>
                  </a:rPr>
                  <a:t>X</a:t>
                </a:r>
                <a:endParaRPr lang="en-US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703" y="2115"/>
              <a:ext cx="960" cy="1032"/>
              <a:chOff x="480" y="672"/>
              <a:chExt cx="960" cy="1032"/>
            </a:xfrm>
          </p:grpSpPr>
          <p:pic>
            <p:nvPicPr>
              <p:cNvPr id="31753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0" y="672"/>
                <a:ext cx="960" cy="1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4" name="Text Box 11"/>
              <p:cNvSpPr txBox="1">
                <a:spLocks noChangeArrowheads="1"/>
              </p:cNvSpPr>
              <p:nvPr/>
            </p:nvSpPr>
            <p:spPr bwMode="auto">
              <a:xfrm>
                <a:off x="768" y="720"/>
                <a:ext cx="576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9600" b="1" dirty="0">
                    <a:solidFill>
                      <a:schemeClr val="bg1"/>
                    </a:solidFill>
                    <a:latin typeface="Comic Sans MS" pitchFamily="66" charset="0"/>
                  </a:rPr>
                  <a:t>X</a:t>
                </a:r>
                <a:endParaRPr lang="en-US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1475656" y="2348880"/>
            <a:ext cx="38884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4400" b="1" dirty="0">
                <a:solidFill>
                  <a:schemeClr val="bg1"/>
                </a:solidFill>
                <a:latin typeface="Comic Sans MS" pitchFamily="66" charset="0"/>
              </a:rPr>
              <a:t>Je </a:t>
            </a:r>
            <a:r>
              <a:rPr lang="en-GB" sz="4400" b="1" dirty="0" err="1">
                <a:solidFill>
                  <a:schemeClr val="bg1"/>
                </a:solidFill>
                <a:latin typeface="Comic Sans MS" pitchFamily="66" charset="0"/>
              </a:rPr>
              <a:t>n’aime</a:t>
            </a:r>
            <a:r>
              <a:rPr lang="en-GB" sz="4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4400" b="1" dirty="0" smtClean="0">
                <a:solidFill>
                  <a:schemeClr val="bg1"/>
                </a:solidFill>
                <a:latin typeface="Comic Sans MS" pitchFamily="66" charset="0"/>
              </a:rPr>
              <a:t>pas</a:t>
            </a:r>
            <a:endParaRPr lang="en-US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1763688" y="5187280"/>
            <a:ext cx="7235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omic Sans MS" pitchFamily="66" charset="0"/>
              </a:rPr>
              <a:t>Je </a:t>
            </a:r>
            <a:r>
              <a:rPr lang="en-GB" sz="4400" b="1" dirty="0" err="1" smtClean="0">
                <a:solidFill>
                  <a:schemeClr val="bg1"/>
                </a:solidFill>
                <a:latin typeface="Comic Sans MS" pitchFamily="66" charset="0"/>
              </a:rPr>
              <a:t>déteste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475506" y="620688"/>
            <a:ext cx="6192838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fr-FR" sz="4000" b="1" dirty="0" smtClean="0">
                <a:solidFill>
                  <a:schemeClr val="bg1"/>
                </a:solidFill>
                <a:latin typeface="Comic Sans MS" pitchFamily="66" charset="0"/>
              </a:rPr>
              <a:t>st-ce que tu aimes </a:t>
            </a:r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verb (inf.) …?</a:t>
            </a:r>
            <a:r>
              <a:rPr lang="fr-FR" sz="4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fr-FR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48072" y="2197313"/>
            <a:ext cx="86764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  <a:latin typeface="Comic Sans MS" pitchFamily="66" charset="0"/>
              </a:rPr>
              <a:t>  ________</a:t>
            </a:r>
            <a:r>
              <a:rPr lang="en-GB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verb (inf.) …</a:t>
            </a:r>
            <a:r>
              <a:rPr lang="en-GB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259632" y="5013176"/>
            <a:ext cx="777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  <a:latin typeface="Comic Sans MS" pitchFamily="66" charset="0"/>
              </a:rPr>
              <a:t>  ______</a:t>
            </a:r>
            <a:r>
              <a:rPr lang="en-GB" sz="5400" b="1" dirty="0" smtClean="0">
                <a:solidFill>
                  <a:schemeClr val="bg1"/>
                </a:solidFill>
                <a:latin typeface="Comic Sans MS" pitchFamily="66" charset="0"/>
              </a:rPr>
              <a:t>+</a:t>
            </a:r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verb (inf.) …</a:t>
            </a:r>
            <a:r>
              <a:rPr lang="en-GB" sz="1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0" grpId="0"/>
      <p:bldP spid="1147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5" y="332656"/>
          <a:ext cx="8496946" cy="6318578"/>
        </p:xfrm>
        <a:graphic>
          <a:graphicData uri="http://schemas.openxmlformats.org/drawingml/2006/table">
            <a:tbl>
              <a:tblPr/>
              <a:tblGrid>
                <a:gridCol w="2657729"/>
                <a:gridCol w="2310826"/>
                <a:gridCol w="3528391"/>
              </a:tblGrid>
              <a:tr h="22653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RACAWAC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Est-ce que tu aimes …?    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do you like…?     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j’adore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adore to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j’aime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like to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je n’aime pas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do not like to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je déteste 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hate to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je préfère 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i prefer to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aller en ville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go to town 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aller au cinéma 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go to the cinema 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aller au </a:t>
                      </a:r>
                      <a:r>
                        <a:rPr lang="fr-FR" sz="1600" b="1" dirty="0" err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McDo</a:t>
                      </a: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 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go to </a:t>
                      </a:r>
                      <a:r>
                        <a:rPr lang="en-GB" sz="1600" i="1" dirty="0" smtClean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McDonalds 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aller à la pêche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go fishing 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faire des courses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do some shopping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faire du sport 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do sport 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faire du bricolage 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do diy 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faire du vélo 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cycle 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jouer à l’ordinateur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play computer 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lire des livres 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read </a:t>
                      </a:r>
                      <a:r>
                        <a:rPr lang="en-GB" sz="1600" i="1" dirty="0" smtClean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books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lire 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des </a:t>
                      </a: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BD 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read comics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regarder la télé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watch tv </a:t>
                      </a: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écouter de la musique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chemeClr val="bg1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to listen to music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aller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en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ville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J’adore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aller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en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ville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01208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http://upload.wikimedia.org/wikipedia/commons/thumb/e/e6/Paris_Night.jpg/800px-Paris_Night.jpg"/>
          <p:cNvSpPr>
            <a:spLocks noChangeAspect="1" noChangeArrowheads="1"/>
          </p:cNvSpPr>
          <p:nvPr/>
        </p:nvSpPr>
        <p:spPr bwMode="auto">
          <a:xfrm>
            <a:off x="63500" y="-136525"/>
            <a:ext cx="762000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2.bp.blogspot.com/-c6dH9-dxXSk/TcvMaATc6DI/AAAAAAAAEVM/fIkcIkwHTlM/s640/paris+-fran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1"/>
            <a:ext cx="864096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aller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au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cinéma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J’adore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aller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au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cinéma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01208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theatersmovie.info/premier_cinemas_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4096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aller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au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McDo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J’adore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aller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au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McDo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01208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Checker-13206942884080" descr="pho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1"/>
            <a:ext cx="864096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aller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à la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pêche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J’aime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aller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à la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pêche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alaskafishing411.com/boat%20fis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40960" cy="3978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faire des courses?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J’aime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faire des courses.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la.passiflore.free.fr/Img/Carrefou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4096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faire du sport?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J’aime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faire du sport.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s3.amazonaws.com/pixmac-preview/000012183139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51520" y="1268760"/>
            <a:ext cx="8640960" cy="402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faire du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bricolage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</a:t>
            </a:r>
            <a:r>
              <a:rPr lang="en-GB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e </a:t>
            </a:r>
            <a:r>
              <a:rPr lang="en-GB" sz="4400" dirty="0" err="1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n’aime</a:t>
            </a:r>
            <a:r>
              <a:rPr lang="en-GB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pas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faire du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bricolage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115616" y="5517232"/>
            <a:ext cx="673566" cy="10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X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22" name="Picture 2" descr="Atelier bricolage - Atelier mosaique - Vous avez aménagé un atelier pour bricoler 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40960" cy="394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Est-ce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que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tu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aimes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faire du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vélo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?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67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Je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n’aime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faire du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vélo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74" y="5472385"/>
            <a:ext cx="11128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115616" y="5517232"/>
            <a:ext cx="673566" cy="10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Comic Sans MS" pitchFamily="66" charset="0"/>
              </a:rPr>
              <a:t>X</a:t>
            </a:r>
            <a:endParaRPr lang="en-US" sz="6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9698" name="Picture 2" descr="http://www.teachmeteamwork.com/photos/uncategorized/pelo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59"/>
            <a:ext cx="8640960" cy="3963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334</Words>
  <Application>Microsoft Office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Mes loisirs Est-ce que tu aimes … ?</vt:lpstr>
      <vt:lpstr>Est-ce que tu aimes  aller en ville? </vt:lpstr>
      <vt:lpstr>Est-ce que tu aimes  aller au cinéma? </vt:lpstr>
      <vt:lpstr>Est-ce que tu aimes  aller au McDo? </vt:lpstr>
      <vt:lpstr>Est-ce que tu aimes  aller à la pêche? </vt:lpstr>
      <vt:lpstr>Est-ce que tu aimes  faire des courses? </vt:lpstr>
      <vt:lpstr>Est-ce que tu aimes  faire du sport? </vt:lpstr>
      <vt:lpstr>Est-ce que tu aimes  faire du bricolage? </vt:lpstr>
      <vt:lpstr>Est-ce que tu aimes  faire du vélo? </vt:lpstr>
      <vt:lpstr>Est-ce que tu aimes  jouer à l’ordinateur? </vt:lpstr>
      <vt:lpstr>Est-ce que tu aimes  lire des livres? </vt:lpstr>
      <vt:lpstr>Est-ce que tu aimes  lire des BD? </vt:lpstr>
      <vt:lpstr>Est-ce que tu aimes  regarder la télé? </vt:lpstr>
      <vt:lpstr>Est-ce que tu aimes  écouter de la musique?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loisirs Est-ce que tu aimes … ?</dc:title>
  <dc:creator>Acer 1</dc:creator>
  <cp:lastModifiedBy>HALA ALANI</cp:lastModifiedBy>
  <cp:revision>12</cp:revision>
  <dcterms:created xsi:type="dcterms:W3CDTF">2011-11-07T17:56:21Z</dcterms:created>
  <dcterms:modified xsi:type="dcterms:W3CDTF">2015-02-25T22:41:39Z</dcterms:modified>
</cp:coreProperties>
</file>