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33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64" autoAdjust="0"/>
    <p:restoredTop sz="94660"/>
  </p:normalViewPr>
  <p:slideViewPr>
    <p:cSldViewPr>
      <p:cViewPr varScale="1">
        <p:scale>
          <a:sx n="111" d="100"/>
          <a:sy n="111" d="100"/>
        </p:scale>
        <p:origin x="-162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FC2-5BBC-4E50-8447-E89A758F08C4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9AF5-C5DA-4014-96F4-75DD17D9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143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FC2-5BBC-4E50-8447-E89A758F08C4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9AF5-C5DA-4014-96F4-75DD17D9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576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FC2-5BBC-4E50-8447-E89A758F08C4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9AF5-C5DA-4014-96F4-75DD17D9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19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FC2-5BBC-4E50-8447-E89A758F08C4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9AF5-C5DA-4014-96F4-75DD17D9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677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FC2-5BBC-4E50-8447-E89A758F08C4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9AF5-C5DA-4014-96F4-75DD17D9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083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FC2-5BBC-4E50-8447-E89A758F08C4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9AF5-C5DA-4014-96F4-75DD17D9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477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FC2-5BBC-4E50-8447-E89A758F08C4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9AF5-C5DA-4014-96F4-75DD17D9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389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FC2-5BBC-4E50-8447-E89A758F08C4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9AF5-C5DA-4014-96F4-75DD17D9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347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FC2-5BBC-4E50-8447-E89A758F08C4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9AF5-C5DA-4014-96F4-75DD17D9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592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FC2-5BBC-4E50-8447-E89A758F08C4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9AF5-C5DA-4014-96F4-75DD17D9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649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FC2-5BBC-4E50-8447-E89A758F08C4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9AF5-C5DA-4014-96F4-75DD17D9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201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CEFC2-5BBC-4E50-8447-E89A758F08C4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59AF5-C5DA-4014-96F4-75DD17D9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811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../../OneDrive/Documents/hyperlink%20for%20french.ppt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../../OneDrive/Documents/hyperlink%20for%20french.ppt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../../OneDrive/Documents/hyperlink%20for%20french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../../OneDrive/Documents/hyperlink%20for%20french.ppt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../../OneDrive/Documents/hyperlink%20for%20french.ppt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../../OneDrive/Documents/hyperlink%20for%20french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1470025"/>
          </a:xfrm>
          <a:solidFill>
            <a:srgbClr val="3366FF"/>
          </a:solidFill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French</a:t>
            </a:r>
            <a:endParaRPr lang="en-GB" dirty="0">
              <a:solidFill>
                <a:schemeClr val="bg1"/>
              </a:solidFill>
              <a:effectLst>
                <a:reflection blurRad="6350" stA="60000" endA="900" endPos="60000" dist="29997" dir="5400000" sy="-100000" algn="bl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3047" y="4653136"/>
            <a:ext cx="6400800" cy="1752600"/>
          </a:xfrm>
          <a:solidFill>
            <a:srgbClr val="CC0000"/>
          </a:solidFill>
        </p:spPr>
        <p:txBody>
          <a:bodyPr/>
          <a:lstStyle/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" name="Rectangle 3"/>
          <p:cNvSpPr/>
          <p:nvPr/>
        </p:nvSpPr>
        <p:spPr>
          <a:xfrm>
            <a:off x="1873532" y="5085184"/>
            <a:ext cx="55254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GB" sz="4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By Shyan and </a:t>
            </a:r>
            <a:r>
              <a:rPr lang="en-GB" sz="4800" b="1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H</a:t>
            </a:r>
            <a:r>
              <a:rPr lang="en-GB" sz="4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arvey</a:t>
            </a:r>
            <a:endParaRPr lang="en-GB" sz="48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49" y="2204864"/>
            <a:ext cx="3086057" cy="17281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93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531 -3.7037E-6 L 0.34531 -3.7037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18?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                a. </a:t>
            </a:r>
            <a:r>
              <a:rPr lang="en-GB" dirty="0" smtClean="0">
                <a:hlinkClick r:id="rId2" action="ppaction://hlinkpres?slideindex=1&amp;slidetitle="/>
              </a:rPr>
              <a:t>dix-neuf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                                  b. </a:t>
            </a:r>
            <a:r>
              <a:rPr lang="en-GB" dirty="0" smtClean="0">
                <a:hlinkClick r:id="" action="ppaction://hlinkshowjump?jump=nextslide"/>
              </a:rPr>
              <a:t>dix-huit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28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pink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                     a. </a:t>
            </a:r>
            <a:r>
              <a:rPr lang="en-GB" dirty="0" smtClean="0">
                <a:hlinkClick r:id="" action="ppaction://hlinkshowjump?jump=nextslide"/>
              </a:rPr>
              <a:t>rose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                     b. </a:t>
            </a:r>
            <a:r>
              <a:rPr lang="en-GB" dirty="0" smtClean="0">
                <a:hlinkClick r:id="" action="ppaction://hlinkshowjump?jump=nextslide"/>
              </a:rPr>
              <a:t>rouge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777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red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                    a. </a:t>
            </a:r>
            <a:r>
              <a:rPr lang="en-GB" dirty="0" smtClean="0">
                <a:hlinkClick r:id="rId2" action="ppaction://hlinkpres?slideindex=1&amp;slidetitle="/>
              </a:rPr>
              <a:t>bleu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                    b. </a:t>
            </a:r>
            <a:r>
              <a:rPr lang="en-GB" dirty="0" smtClean="0">
                <a:hlinkClick r:id="" action="ppaction://hlinkshowjump?jump=nextslide"/>
              </a:rPr>
              <a:t>rouge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523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seven?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                   a. </a:t>
            </a:r>
            <a:r>
              <a:rPr lang="en-GB" dirty="0" smtClean="0">
                <a:hlinkClick r:id="" action="ppaction://hlinkshowjump?jump=nextslide"/>
              </a:rPr>
              <a:t>sept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                   b. </a:t>
            </a:r>
            <a:r>
              <a:rPr lang="en-GB" dirty="0" smtClean="0">
                <a:hlinkClick r:id="rId2" action="ppaction://hlinkpres?slideindex=1&amp;slidetitle="/>
              </a:rPr>
              <a:t>onze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160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brown?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                                      a. </a:t>
            </a:r>
            <a:r>
              <a:rPr lang="en-GB" dirty="0" smtClean="0">
                <a:hlinkClick r:id="rId2" action="ppaction://hlinkpres?slideindex=1&amp;slidetitle="/>
              </a:rPr>
              <a:t>vere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                    b. </a:t>
            </a:r>
            <a:r>
              <a:rPr lang="en-GB" dirty="0" smtClean="0">
                <a:hlinkClick r:id="" action="ppaction://hlinkshowjump?jump=nextslide"/>
              </a:rPr>
              <a:t>marron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01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Well done for finishing the quiz!</a:t>
            </a:r>
            <a:br>
              <a:rPr lang="en-GB" dirty="0" smtClean="0"/>
            </a:b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12776"/>
            <a:ext cx="4536504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163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</a:p>
          <a:p>
            <a:r>
              <a:rPr lang="en-GB" dirty="0" smtClean="0"/>
              <a:t>Picture gallery </a:t>
            </a:r>
          </a:p>
          <a:p>
            <a:r>
              <a:rPr lang="en-GB" dirty="0" smtClean="0"/>
              <a:t>Colours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088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French is a very popular language that many people have learnt. In this PowerPoint </a:t>
            </a:r>
            <a:r>
              <a:rPr lang="en-GB" dirty="0" smtClean="0"/>
              <a:t>I will teach the basic stuff like colours and numbers. Also, between England and France there is a very powerful train line which goes under the sea. This might inspire you when you go to France next time to learn </a:t>
            </a:r>
            <a:r>
              <a:rPr lang="en-GB" smtClean="0"/>
              <a:t>more French!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4869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Picture gallery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8760"/>
            <a:ext cx="3024336" cy="2080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288872"/>
            <a:ext cx="2884032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933056"/>
            <a:ext cx="3168352" cy="2373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910" y="3933056"/>
            <a:ext cx="3332185" cy="2495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7665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just"/>
            <a:r>
              <a:rPr lang="en-GB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reflection blurRad="6350" stA="55000" endA="50" endPos="85000" dist="29997" dir="5400000" sy="-100000" algn="bl" rotWithShape="0"/>
                </a:effectLst>
              </a:rPr>
              <a:t>Colours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772816"/>
            <a:ext cx="1800199" cy="1348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3568" y="220486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rouge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3493566"/>
            <a:ext cx="1753707" cy="116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9552" y="378904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vere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63" y="5347173"/>
            <a:ext cx="1753707" cy="120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11560" y="573325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bleu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9" y="1916832"/>
            <a:ext cx="1656184" cy="1172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915816" y="227687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jaune</a:t>
            </a:r>
            <a:endParaRPr lang="en-GB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952" y="3243611"/>
            <a:ext cx="1611816" cy="1202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981507" y="3688049"/>
            <a:ext cx="588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rose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961726"/>
            <a:ext cx="2160240" cy="1437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364088" y="2503009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marron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0841" y="4176854"/>
            <a:ext cx="2190750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007170" y="490981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violet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156" y="4790281"/>
            <a:ext cx="241935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997669" y="5531839"/>
            <a:ext cx="1374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orange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4341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1-20</a:t>
            </a:r>
          </a:p>
          <a:p>
            <a:pPr marL="0" indent="0">
              <a:buNone/>
            </a:pPr>
            <a:r>
              <a:rPr lang="en-GB" dirty="0" smtClean="0"/>
              <a:t>1 = un                            11 = onze</a:t>
            </a:r>
          </a:p>
          <a:p>
            <a:pPr marL="0" indent="0">
              <a:buNone/>
            </a:pPr>
            <a:r>
              <a:rPr lang="en-GB" dirty="0" smtClean="0"/>
              <a:t>2 = deux                        12 = douze</a:t>
            </a:r>
          </a:p>
          <a:p>
            <a:pPr marL="0" indent="0">
              <a:buNone/>
            </a:pPr>
            <a:r>
              <a:rPr lang="en-GB" dirty="0" smtClean="0"/>
              <a:t>3 = trois                         13 = treize</a:t>
            </a:r>
          </a:p>
          <a:p>
            <a:pPr marL="0" indent="0">
              <a:buNone/>
            </a:pPr>
            <a:r>
              <a:rPr lang="en-GB" dirty="0" smtClean="0"/>
              <a:t>4 = quatre                     14 = quatorze</a:t>
            </a:r>
          </a:p>
          <a:p>
            <a:pPr marL="0" indent="0">
              <a:buNone/>
            </a:pPr>
            <a:r>
              <a:rPr lang="en-GB" dirty="0" smtClean="0"/>
              <a:t>5 = cinq                          15 = quinze</a:t>
            </a:r>
          </a:p>
          <a:p>
            <a:pPr marL="0" indent="0">
              <a:buNone/>
            </a:pPr>
            <a:r>
              <a:rPr lang="en-GB" dirty="0" smtClean="0"/>
              <a:t>6 = six                             16 = seize</a:t>
            </a:r>
          </a:p>
          <a:p>
            <a:pPr marL="0" indent="0">
              <a:buNone/>
            </a:pPr>
            <a:r>
              <a:rPr lang="en-GB" dirty="0" smtClean="0"/>
              <a:t>7 = sept                          17 = dix-sept</a:t>
            </a:r>
          </a:p>
          <a:p>
            <a:pPr marL="0" indent="0">
              <a:buNone/>
            </a:pPr>
            <a:r>
              <a:rPr lang="en-GB" dirty="0" smtClean="0"/>
              <a:t>8 = huit                           18 = dix-huit</a:t>
            </a:r>
          </a:p>
          <a:p>
            <a:pPr marL="0" indent="0">
              <a:buNone/>
            </a:pPr>
            <a:r>
              <a:rPr lang="en-GB" dirty="0" smtClean="0"/>
              <a:t>9 = neuf                          19 = dix-neuf</a:t>
            </a:r>
          </a:p>
          <a:p>
            <a:pPr marL="0" indent="0">
              <a:buNone/>
            </a:pPr>
            <a:r>
              <a:rPr lang="en-GB" dirty="0" smtClean="0"/>
              <a:t>10 = dix                           20 = </a:t>
            </a:r>
            <a:r>
              <a:rPr lang="en-GB" dirty="0" err="1" smtClean="0"/>
              <a:t>vingt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184689" y="404664"/>
            <a:ext cx="28099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GB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Numbers</a:t>
            </a:r>
            <a:endParaRPr lang="en-GB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65219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Quiz!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Now lets see how much you have </a:t>
            </a:r>
            <a:r>
              <a:rPr lang="en-GB" dirty="0" err="1" smtClean="0"/>
              <a:t>remebered</a:t>
            </a:r>
            <a:r>
              <a:rPr lang="en-GB" dirty="0" smtClean="0"/>
              <a:t>!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780928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098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yellow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                          a.  </a:t>
            </a:r>
            <a:r>
              <a:rPr lang="en-GB" dirty="0" smtClean="0">
                <a:hlinkClick r:id="" action="ppaction://hlinkshowjump?jump=nextslide"/>
              </a:rPr>
              <a:t>jaune</a:t>
            </a:r>
            <a:endParaRPr lang="en-GB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         b. </a:t>
            </a:r>
            <a:r>
              <a:rPr lang="en-GB" dirty="0"/>
              <a:t> </a:t>
            </a:r>
            <a:r>
              <a:rPr lang="en-GB" dirty="0" smtClean="0">
                <a:hlinkClick r:id="rId2" action="ppaction://hlinkpres?slideindex=1&amp;slidetitle="/>
              </a:rPr>
              <a:t>vere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651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three?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                  a.  </a:t>
            </a:r>
            <a:r>
              <a:rPr lang="en-GB" dirty="0" smtClean="0">
                <a:hlinkClick r:id="" action="ppaction://hlinkshowjump?jump=nextslide"/>
              </a:rPr>
              <a:t>Trois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                  b.  </a:t>
            </a:r>
            <a:r>
              <a:rPr lang="en-GB" dirty="0" smtClean="0">
                <a:hlinkClick r:id="rId2" action="ppaction://hlinkpres?slideindex=1&amp;slidetitle="/>
              </a:rPr>
              <a:t>treize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543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244</Words>
  <Application>Microsoft Office PowerPoint</Application>
  <PresentationFormat>On-screen Show (4:3)</PresentationFormat>
  <Paragraphs>74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French</vt:lpstr>
      <vt:lpstr>Contents</vt:lpstr>
      <vt:lpstr>Introduction</vt:lpstr>
      <vt:lpstr>Picture gallery</vt:lpstr>
      <vt:lpstr>Colours </vt:lpstr>
      <vt:lpstr>PowerPoint Presentation</vt:lpstr>
      <vt:lpstr>Quiz!</vt:lpstr>
      <vt:lpstr>What is yellow</vt:lpstr>
      <vt:lpstr>What is three?</vt:lpstr>
      <vt:lpstr>What is 18?</vt:lpstr>
      <vt:lpstr>What is pink</vt:lpstr>
      <vt:lpstr>What is red</vt:lpstr>
      <vt:lpstr>What is seven?</vt:lpstr>
      <vt:lpstr>What is brown?</vt:lpstr>
      <vt:lpstr>Well done for finishing the quiz!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French</dc:title>
  <dc:creator>senty bera</dc:creator>
  <cp:lastModifiedBy>senty bera</cp:lastModifiedBy>
  <cp:revision>12</cp:revision>
  <dcterms:created xsi:type="dcterms:W3CDTF">2015-04-27T14:44:57Z</dcterms:created>
  <dcterms:modified xsi:type="dcterms:W3CDTF">2015-04-27T17:50:36Z</dcterms:modified>
</cp:coreProperties>
</file>