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94660"/>
  </p:normalViewPr>
  <p:slideViewPr>
    <p:cSldViewPr>
      <p:cViewPr varScale="1">
        <p:scale>
          <a:sx n="111" d="100"/>
          <a:sy n="11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4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7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7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8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7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8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34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9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4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0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EFC2-5BBC-4E50-8447-E89A758F08C4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9AF5-C5DA-4014-96F4-75DD17D9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1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OneDrive/Documents/hyperlink%20for%20french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  <a:solidFill>
            <a:srgbClr val="3366FF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French</a:t>
            </a:r>
            <a:endParaRPr lang="en-GB" dirty="0">
              <a:solidFill>
                <a:schemeClr val="bg1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047" y="4653136"/>
            <a:ext cx="6400800" cy="1752600"/>
          </a:xfrm>
          <a:solidFill>
            <a:srgbClr val="CC0000"/>
          </a:solidFill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73532" y="5085184"/>
            <a:ext cx="55254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By Shyan and </a:t>
            </a:r>
            <a:r>
              <a:rPr lang="en-GB" sz="48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</a:t>
            </a:r>
            <a:r>
              <a:rPr lang="en-GB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arvey</a:t>
            </a:r>
            <a:endParaRPr lang="en-GB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2204864"/>
            <a:ext cx="3086057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31 -3.7037E-6 L 0.34531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18?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a. </a:t>
            </a:r>
            <a:r>
              <a:rPr lang="en-GB" dirty="0" smtClean="0">
                <a:hlinkClick r:id="rId2" action="ppaction://hlinkpres?slideindex=1&amp;slidetitle="/>
              </a:rPr>
              <a:t>dix-neuf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            b. </a:t>
            </a:r>
            <a:r>
              <a:rPr lang="en-GB" dirty="0" smtClean="0">
                <a:hlinkClick r:id="" action="ppaction://hlinkshowjump?jump=nextslide"/>
              </a:rPr>
              <a:t>dix-huit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2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a. </a:t>
            </a:r>
            <a:r>
              <a:rPr lang="en-GB" dirty="0" smtClean="0">
                <a:hlinkClick r:id="" action="ppaction://hlinkshowjump?jump=nextslide"/>
              </a:rPr>
              <a:t>rose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b. </a:t>
            </a:r>
            <a:r>
              <a:rPr lang="en-GB" dirty="0" smtClean="0">
                <a:hlinkClick r:id="" action="ppaction://hlinkshowjump?jump=nextslide"/>
              </a:rPr>
              <a:t>rouge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7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a. </a:t>
            </a:r>
            <a:r>
              <a:rPr lang="en-GB" dirty="0" smtClean="0">
                <a:hlinkClick r:id="rId2" action="ppaction://hlinkpres?slideindex=1&amp;slidetitle="/>
              </a:rPr>
              <a:t>bleu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b. </a:t>
            </a:r>
            <a:r>
              <a:rPr lang="en-GB" dirty="0" smtClean="0">
                <a:hlinkClick r:id="" action="ppaction://hlinkshowjump?jump=nextslide"/>
              </a:rPr>
              <a:t>rouge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2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seven?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a. </a:t>
            </a:r>
            <a:r>
              <a:rPr lang="en-GB" dirty="0" smtClean="0">
                <a:hlinkClick r:id="" action="ppaction://hlinkshowjump?jump=nextslide"/>
              </a:rPr>
              <a:t>sept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b. </a:t>
            </a:r>
            <a:r>
              <a:rPr lang="en-GB" dirty="0" smtClean="0">
                <a:hlinkClick r:id="rId2" action="ppaction://hlinkpres?slideindex=1&amp;slidetitle="/>
              </a:rPr>
              <a:t>onze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6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brown?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                a. </a:t>
            </a:r>
            <a:r>
              <a:rPr lang="en-GB" dirty="0" smtClean="0">
                <a:hlinkClick r:id="rId2" action="ppaction://hlinkpres?slideindex=1&amp;slidetitle="/>
              </a:rPr>
              <a:t>vere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b. </a:t>
            </a:r>
            <a:r>
              <a:rPr lang="en-GB" dirty="0" smtClean="0">
                <a:hlinkClick r:id="" action="ppaction://hlinkshowjump?jump=nextslide"/>
              </a:rPr>
              <a:t>marron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0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Well done for finishing the quiz!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53650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6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Picture gallery </a:t>
            </a:r>
          </a:p>
          <a:p>
            <a:r>
              <a:rPr lang="en-GB" dirty="0" smtClean="0"/>
              <a:t>Colours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08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French is a very popular language that many people have learnt. In this PowerPoint </a:t>
            </a:r>
            <a:r>
              <a:rPr lang="en-GB" dirty="0" smtClean="0"/>
              <a:t>I will teach the basic stuff like colours and numbers. Also, between England and France there is a very powerful train line which goes under the sea. This might inspire you when you go to France next time to learn </a:t>
            </a:r>
            <a:r>
              <a:rPr lang="en-GB" smtClean="0"/>
              <a:t>more French!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86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 gallery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024336" cy="208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88872"/>
            <a:ext cx="28840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3168352" cy="23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910" y="3933056"/>
            <a:ext cx="3332185" cy="249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66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GB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Colours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72816"/>
            <a:ext cx="1800199" cy="134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2048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rouge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493566"/>
            <a:ext cx="1753707" cy="11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37890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vere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3" y="5347173"/>
            <a:ext cx="1753707" cy="120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bleu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1916832"/>
            <a:ext cx="1656184" cy="1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5816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jaune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952" y="3243611"/>
            <a:ext cx="1611816" cy="120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81507" y="3688049"/>
            <a:ext cx="58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rose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61726"/>
            <a:ext cx="2160240" cy="1437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64088" y="250300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marron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841" y="4176854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07170" y="49098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violet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56" y="4790281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97669" y="5531839"/>
            <a:ext cx="137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3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1-20</a:t>
            </a:r>
          </a:p>
          <a:p>
            <a:pPr marL="0" indent="0">
              <a:buNone/>
            </a:pPr>
            <a:r>
              <a:rPr lang="en-GB" dirty="0" smtClean="0"/>
              <a:t>1 = un                            11 = onze</a:t>
            </a:r>
          </a:p>
          <a:p>
            <a:pPr marL="0" indent="0">
              <a:buNone/>
            </a:pPr>
            <a:r>
              <a:rPr lang="en-GB" dirty="0" smtClean="0"/>
              <a:t>2 = deux                        12 = douze</a:t>
            </a:r>
          </a:p>
          <a:p>
            <a:pPr marL="0" indent="0">
              <a:buNone/>
            </a:pPr>
            <a:r>
              <a:rPr lang="en-GB" dirty="0" smtClean="0"/>
              <a:t>3 = trois                         13 = treize</a:t>
            </a:r>
          </a:p>
          <a:p>
            <a:pPr marL="0" indent="0">
              <a:buNone/>
            </a:pPr>
            <a:r>
              <a:rPr lang="en-GB" dirty="0" smtClean="0"/>
              <a:t>4 = quatre                     14 = quatorze</a:t>
            </a:r>
          </a:p>
          <a:p>
            <a:pPr marL="0" indent="0">
              <a:buNone/>
            </a:pPr>
            <a:r>
              <a:rPr lang="en-GB" dirty="0" smtClean="0"/>
              <a:t>5 = cinq                          15 = quinze</a:t>
            </a:r>
          </a:p>
          <a:p>
            <a:pPr marL="0" indent="0">
              <a:buNone/>
            </a:pPr>
            <a:r>
              <a:rPr lang="en-GB" dirty="0" smtClean="0"/>
              <a:t>6 = six                             16 = seize</a:t>
            </a:r>
          </a:p>
          <a:p>
            <a:pPr marL="0" indent="0">
              <a:buNone/>
            </a:pPr>
            <a:r>
              <a:rPr lang="en-GB" dirty="0" smtClean="0"/>
              <a:t>7 = sept                          17 = dix-sept</a:t>
            </a:r>
          </a:p>
          <a:p>
            <a:pPr marL="0" indent="0">
              <a:buNone/>
            </a:pPr>
            <a:r>
              <a:rPr lang="en-GB" dirty="0" smtClean="0"/>
              <a:t>8 = huit                           18 = dix-huit</a:t>
            </a:r>
          </a:p>
          <a:p>
            <a:pPr marL="0" indent="0">
              <a:buNone/>
            </a:pPr>
            <a:r>
              <a:rPr lang="en-GB" dirty="0" smtClean="0"/>
              <a:t>9 = neuf                          19 = dix-neuf</a:t>
            </a:r>
          </a:p>
          <a:p>
            <a:pPr marL="0" indent="0">
              <a:buNone/>
            </a:pPr>
            <a:r>
              <a:rPr lang="en-GB" dirty="0" smtClean="0"/>
              <a:t>10 = dix                           20 = </a:t>
            </a:r>
            <a:r>
              <a:rPr lang="en-GB" dirty="0" err="1" smtClean="0"/>
              <a:t>vingt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84689" y="404664"/>
            <a:ext cx="2809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Numbers</a:t>
            </a:r>
            <a:endParaRPr lang="en-GB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52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lets see how much you have </a:t>
            </a:r>
            <a:r>
              <a:rPr lang="en-GB" dirty="0" err="1" smtClean="0"/>
              <a:t>remebered</a:t>
            </a:r>
            <a:r>
              <a:rPr lang="en-GB" dirty="0" smtClean="0"/>
              <a:t>!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yellow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a.  </a:t>
            </a:r>
            <a:r>
              <a:rPr lang="en-GB" dirty="0" smtClean="0">
                <a:hlinkClick r:id="" action="ppaction://hlinkshowjump?jump=nextslide"/>
              </a:rPr>
              <a:t>jaune</a:t>
            </a: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b. </a:t>
            </a:r>
            <a:r>
              <a:rPr lang="en-GB" dirty="0"/>
              <a:t> </a:t>
            </a:r>
            <a:r>
              <a:rPr lang="en-GB" dirty="0" smtClean="0">
                <a:hlinkClick r:id="rId2" action="ppaction://hlinkpres?slideindex=1&amp;slidetitle="/>
              </a:rPr>
              <a:t>vere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three?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a.  </a:t>
            </a:r>
            <a:r>
              <a:rPr lang="en-GB" dirty="0" smtClean="0">
                <a:hlinkClick r:id="" action="ppaction://hlinkshowjump?jump=nextslide"/>
              </a:rPr>
              <a:t>Trois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b.  </a:t>
            </a:r>
            <a:r>
              <a:rPr lang="en-GB" dirty="0" smtClean="0">
                <a:hlinkClick r:id="rId2" action="ppaction://hlinkpres?slideindex=1&amp;slidetitle="/>
              </a:rPr>
              <a:t>treize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4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244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French</vt:lpstr>
      <vt:lpstr>Contents</vt:lpstr>
      <vt:lpstr>Introduction</vt:lpstr>
      <vt:lpstr>Picture gallery</vt:lpstr>
      <vt:lpstr>Colours </vt:lpstr>
      <vt:lpstr>PowerPoint Presentation</vt:lpstr>
      <vt:lpstr>Quiz!</vt:lpstr>
      <vt:lpstr>What is yellow</vt:lpstr>
      <vt:lpstr>What is three?</vt:lpstr>
      <vt:lpstr>What is 18?</vt:lpstr>
      <vt:lpstr>What is pink</vt:lpstr>
      <vt:lpstr>What is red</vt:lpstr>
      <vt:lpstr>What is seven?</vt:lpstr>
      <vt:lpstr>What is brown?</vt:lpstr>
      <vt:lpstr>Well done for finishing the quiz!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</dc:title>
  <dc:creator>senty bera</dc:creator>
  <cp:lastModifiedBy>senty bera</cp:lastModifiedBy>
  <cp:revision>12</cp:revision>
  <dcterms:created xsi:type="dcterms:W3CDTF">2015-04-27T14:44:57Z</dcterms:created>
  <dcterms:modified xsi:type="dcterms:W3CDTF">2015-04-27T17:50:36Z</dcterms:modified>
</cp:coreProperties>
</file>