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60" r:id="rId6"/>
    <p:sldId id="261" r:id="rId7"/>
    <p:sldId id="267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4" autoAdjust="0"/>
    <p:restoredTop sz="91059" autoAdjust="0"/>
  </p:normalViewPr>
  <p:slideViewPr>
    <p:cSldViewPr snapToGrid="0">
      <p:cViewPr varScale="1">
        <p:scale>
          <a:sx n="73" d="100"/>
          <a:sy n="73" d="100"/>
        </p:scale>
        <p:origin x="72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87227-41B9-48E0-BCDF-89F89D5E79F8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57929-B353-47E0-A6DB-3C94A853D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80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2A9C-46EE-4079-8796-BEF421C5FE73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E212E-8610-4ACD-A23E-8D05CD1DE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27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2A9C-46EE-4079-8796-BEF421C5FE73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E212E-8610-4ACD-A23E-8D05CD1DE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7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2A9C-46EE-4079-8796-BEF421C5FE73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E212E-8610-4ACD-A23E-8D05CD1DE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0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2A9C-46EE-4079-8796-BEF421C5FE73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E212E-8610-4ACD-A23E-8D05CD1DE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27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2A9C-46EE-4079-8796-BEF421C5FE73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E212E-8610-4ACD-A23E-8D05CD1DE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11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2A9C-46EE-4079-8796-BEF421C5FE73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E212E-8610-4ACD-A23E-8D05CD1DE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260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2A9C-46EE-4079-8796-BEF421C5FE73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E212E-8610-4ACD-A23E-8D05CD1DE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302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2A9C-46EE-4079-8796-BEF421C5FE73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E212E-8610-4ACD-A23E-8D05CD1DE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35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2A9C-46EE-4079-8796-BEF421C5FE73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E212E-8610-4ACD-A23E-8D05CD1DE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150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2A9C-46EE-4079-8796-BEF421C5FE73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E212E-8610-4ACD-A23E-8D05CD1DE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234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C2A9C-46EE-4079-8796-BEF421C5FE73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E212E-8610-4ACD-A23E-8D05CD1DE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15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C2A9C-46EE-4079-8796-BEF421C5FE73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E212E-8610-4ACD-A23E-8D05CD1DE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74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ivi5mondeplus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fr.teletoon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gulli.f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netflix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4" b="22904"/>
          <a:stretch/>
        </p:blipFill>
        <p:spPr bwMode="auto">
          <a:xfrm>
            <a:off x="213291" y="110130"/>
            <a:ext cx="4301559" cy="117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14850" y="147387"/>
            <a:ext cx="6471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Elephant" panose="02020904090505020303" pitchFamily="18" charset="0"/>
              </a:rPr>
              <a:t>Top French films + TV series to watch</a:t>
            </a:r>
            <a:endParaRPr lang="en-GB" sz="2400" dirty="0">
              <a:solidFill>
                <a:srgbClr val="0070C0"/>
              </a:solidFill>
              <a:latin typeface="Elephant" panose="020209040905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292" y="1583987"/>
            <a:ext cx="48444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Elephant" panose="02020904090505020303" pitchFamily="18" charset="0"/>
              </a:rPr>
              <a:t>The African Doctor 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Elephant" panose="02020904090505020303" pitchFamily="18" charset="0"/>
              </a:rPr>
              <a:t>(Comedy, rated ALL)</a:t>
            </a:r>
          </a:p>
          <a:p>
            <a:endParaRPr lang="en-GB" sz="2000" dirty="0">
              <a:latin typeface="Elephant" panose="02020904090505020303" pitchFamily="18" charset="0"/>
            </a:endParaRPr>
          </a:p>
          <a:p>
            <a:endParaRPr lang="en-GB" sz="2000" dirty="0">
              <a:solidFill>
                <a:srgbClr val="FF0000"/>
              </a:solidFill>
              <a:latin typeface="Elephant" panose="02020904090505020303" pitchFamily="18" charset="0"/>
            </a:endParaRPr>
          </a:p>
          <a:p>
            <a:r>
              <a:rPr lang="en-GB" sz="2000" dirty="0" smtClean="0">
                <a:latin typeface="Elephant" panose="02020904090505020303" pitchFamily="18" charset="0"/>
              </a:rPr>
              <a:t>10 </a:t>
            </a:r>
            <a:r>
              <a:rPr lang="en-GB" sz="2000" dirty="0" err="1" smtClean="0">
                <a:latin typeface="Elephant" panose="02020904090505020303" pitchFamily="18" charset="0"/>
              </a:rPr>
              <a:t>Jours</a:t>
            </a:r>
            <a:r>
              <a:rPr lang="en-GB" sz="2000" dirty="0" smtClean="0">
                <a:latin typeface="Elephant" panose="02020904090505020303" pitchFamily="18" charset="0"/>
              </a:rPr>
              <a:t> </a:t>
            </a:r>
            <a:r>
              <a:rPr lang="en-GB" sz="2000" dirty="0" err="1" smtClean="0">
                <a:latin typeface="Elephant" panose="02020904090505020303" pitchFamily="18" charset="0"/>
              </a:rPr>
              <a:t>En</a:t>
            </a:r>
            <a:r>
              <a:rPr lang="en-GB" sz="2000" dirty="0" smtClean="0">
                <a:latin typeface="Elephant" panose="02020904090505020303" pitchFamily="18" charset="0"/>
              </a:rPr>
              <a:t> Or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Elephant" panose="02020904090505020303" pitchFamily="18" charset="0"/>
              </a:rPr>
              <a:t>(Comedy, rated ALL)</a:t>
            </a:r>
          </a:p>
          <a:p>
            <a:endParaRPr lang="en-GB" sz="2000" dirty="0">
              <a:solidFill>
                <a:srgbClr val="FF0000"/>
              </a:solidFill>
              <a:latin typeface="Elephant" panose="02020904090505020303" pitchFamily="18" charset="0"/>
            </a:endParaRPr>
          </a:p>
          <a:p>
            <a:endParaRPr lang="en-GB" sz="2000" dirty="0">
              <a:solidFill>
                <a:srgbClr val="FF0000"/>
              </a:solidFill>
              <a:latin typeface="Elephant" panose="02020904090505020303" pitchFamily="18" charset="0"/>
            </a:endParaRPr>
          </a:p>
          <a:p>
            <a:endParaRPr lang="en-GB" sz="2000" dirty="0">
              <a:solidFill>
                <a:srgbClr val="0070C0"/>
              </a:solidFill>
              <a:latin typeface="Elephant" panose="02020904090505020303" pitchFamily="18" charset="0"/>
            </a:endParaRPr>
          </a:p>
          <a:p>
            <a:r>
              <a:rPr lang="en-GB" sz="2000" dirty="0" smtClean="0">
                <a:solidFill>
                  <a:srgbClr val="0070C0"/>
                </a:solidFill>
                <a:latin typeface="Elephant" panose="02020904090505020303" pitchFamily="18" charset="0"/>
              </a:rPr>
              <a:t>* Make sure you put audio in original </a:t>
            </a:r>
          </a:p>
          <a:p>
            <a:r>
              <a:rPr lang="en-GB" sz="2000" dirty="0" smtClean="0">
                <a:solidFill>
                  <a:srgbClr val="0070C0"/>
                </a:solidFill>
                <a:latin typeface="Elephant" panose="02020904090505020303" pitchFamily="18" charset="0"/>
              </a:rPr>
              <a:t>French with English subtitles</a:t>
            </a:r>
            <a:endParaRPr lang="en-GB" sz="2000" dirty="0">
              <a:solidFill>
                <a:srgbClr val="0070C0"/>
              </a:solidFill>
              <a:latin typeface="Elephant" panose="020209040905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069" y="5061862"/>
            <a:ext cx="6938538" cy="16447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Elephant" panose="02020904090505020303" pitchFamily="18" charset="0"/>
              </a:rPr>
              <a:t>Netflix Ratings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Elephant" panose="02020904090505020303" pitchFamily="18" charset="0"/>
              </a:rPr>
              <a:t>ALL: equivalent to U – universal, suitable for all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Elephant" panose="02020904090505020303" pitchFamily="18" charset="0"/>
              </a:rPr>
              <a:t>GUIDANCE: equivalent to PG – parental guidance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Elephant" panose="02020904090505020303" pitchFamily="18" charset="0"/>
              </a:rPr>
              <a:t>TEEN: equivalent to 12 – over 12 years old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Elephant" panose="02020904090505020303" pitchFamily="18" charset="0"/>
              </a:rPr>
              <a:t>MATURE: equivalent to 15 – over 15 years old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482" y="762631"/>
            <a:ext cx="3237918" cy="14882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39482" y="2245021"/>
            <a:ext cx="66517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Elephant" panose="02020904090505020303" pitchFamily="18" charset="0"/>
              </a:rPr>
              <a:t>STREAM FOR FREE</a:t>
            </a:r>
          </a:p>
          <a:p>
            <a:endParaRPr lang="en-GB" sz="2000" dirty="0" smtClean="0">
              <a:latin typeface="Elephant" panose="02020904090505020303" pitchFamily="18" charset="0"/>
            </a:endParaRPr>
          </a:p>
          <a:p>
            <a:r>
              <a:rPr lang="en-GB" sz="2000" dirty="0" smtClean="0">
                <a:latin typeface="Elephant" panose="02020904090505020303" pitchFamily="18" charset="0"/>
              </a:rPr>
              <a:t>Ernest and Celestine</a:t>
            </a:r>
          </a:p>
          <a:p>
            <a:r>
              <a:rPr lang="en-GB" sz="2000" dirty="0" smtClean="0">
                <a:solidFill>
                  <a:srgbClr val="00B050"/>
                </a:solidFill>
                <a:latin typeface="Elephant" panose="02020904090505020303" pitchFamily="18" charset="0"/>
              </a:rPr>
              <a:t>(Animated film, rated U)</a:t>
            </a:r>
            <a:endParaRPr lang="en-GB" sz="2000" dirty="0">
              <a:latin typeface="Elephant" panose="02020904090505020303" pitchFamily="18" charset="0"/>
            </a:endParaRPr>
          </a:p>
          <a:p>
            <a:endParaRPr lang="en-GB" sz="2000" dirty="0">
              <a:solidFill>
                <a:srgbClr val="FF0000"/>
              </a:solidFill>
              <a:latin typeface="Elephant" panose="02020904090505020303" pitchFamily="18" charset="0"/>
            </a:endParaRPr>
          </a:p>
          <a:p>
            <a:endParaRPr lang="en-GB" sz="2000" dirty="0">
              <a:solidFill>
                <a:srgbClr val="0070C0"/>
              </a:solidFill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720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9440" y="0"/>
            <a:ext cx="7782560" cy="1137511"/>
          </a:xfrm>
        </p:spPr>
        <p:txBody>
          <a:bodyPr>
            <a:normAutofit/>
          </a:bodyPr>
          <a:lstStyle/>
          <a:p>
            <a:pPr algn="l"/>
            <a:r>
              <a:rPr lang="en-GB" sz="5400" dirty="0" smtClean="0">
                <a:latin typeface="Berlin Sans FB Demi" panose="020E0802020502020306" pitchFamily="34" charset="0"/>
              </a:rPr>
              <a:t>The African Doctor</a:t>
            </a:r>
            <a:endParaRPr lang="en-GB" sz="5400" dirty="0">
              <a:latin typeface="Berlin Sans FB Demi" panose="020E0802020502020306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409440" y="1308294"/>
            <a:ext cx="7585337" cy="554970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 smtClean="0"/>
              <a:t>Year released</a:t>
            </a:r>
            <a:r>
              <a:rPr lang="en-GB" dirty="0" smtClean="0"/>
              <a:t>:	</a:t>
            </a:r>
            <a:r>
              <a:rPr lang="en-GB" dirty="0"/>
              <a:t>	</a:t>
            </a:r>
            <a:r>
              <a:rPr lang="en-GB" dirty="0" smtClean="0"/>
              <a:t>2016</a:t>
            </a:r>
            <a:endParaRPr lang="en-GB" sz="1800" dirty="0" smtClean="0"/>
          </a:p>
          <a:p>
            <a:pPr algn="l"/>
            <a:r>
              <a:rPr lang="en-GB" b="1" dirty="0" smtClean="0"/>
              <a:t>Rating</a:t>
            </a:r>
            <a:r>
              <a:rPr lang="en-GB" dirty="0" smtClean="0"/>
              <a:t>:			ALL (U)</a:t>
            </a:r>
          </a:p>
          <a:p>
            <a:pPr algn="l"/>
            <a:r>
              <a:rPr lang="en-GB" b="1" dirty="0" smtClean="0"/>
              <a:t>Duration</a:t>
            </a:r>
            <a:r>
              <a:rPr lang="en-GB" dirty="0" smtClean="0"/>
              <a:t>:		1h33m</a:t>
            </a:r>
          </a:p>
          <a:p>
            <a:pPr algn="l"/>
            <a:r>
              <a:rPr lang="en-GB" b="1" dirty="0" smtClean="0"/>
              <a:t>Genre:	</a:t>
            </a:r>
            <a:r>
              <a:rPr lang="en-GB" dirty="0" smtClean="0"/>
              <a:t>		Comedy</a:t>
            </a:r>
          </a:p>
          <a:p>
            <a:pPr algn="l"/>
            <a:endParaRPr lang="en-GB" dirty="0"/>
          </a:p>
          <a:p>
            <a:pPr algn="l"/>
            <a:r>
              <a:rPr lang="en-GB" b="1" dirty="0" smtClean="0"/>
              <a:t>Synopsis:</a:t>
            </a:r>
          </a:p>
          <a:p>
            <a:pPr algn="l"/>
            <a:r>
              <a:rPr lang="en-GB" dirty="0"/>
              <a:t>Happily escaping a dictatorship, a Congolese doctor transplants his family to a small French village, where culture shock sets in for everyone</a:t>
            </a:r>
            <a:r>
              <a:rPr lang="en-GB" dirty="0" smtClean="0"/>
              <a:t>.</a:t>
            </a:r>
          </a:p>
          <a:p>
            <a:pPr algn="l"/>
            <a:endParaRPr lang="en-GB" sz="1200" dirty="0" smtClean="0"/>
          </a:p>
          <a:p>
            <a:pPr algn="l"/>
            <a:endParaRPr lang="en-GB" sz="1200" dirty="0" smtClean="0"/>
          </a:p>
          <a:p>
            <a:pPr algn="l"/>
            <a:r>
              <a:rPr lang="en-GB" dirty="0" smtClean="0"/>
              <a:t>You can watch this film on </a:t>
            </a:r>
          </a:p>
          <a:p>
            <a:pPr algn="l"/>
            <a:r>
              <a:rPr lang="en-GB" b="1" dirty="0"/>
              <a:t>	</a:t>
            </a:r>
            <a:r>
              <a:rPr lang="en-GB" dirty="0" smtClean="0"/>
              <a:t>	</a:t>
            </a:r>
          </a:p>
        </p:txBody>
      </p:sp>
      <p:pic>
        <p:nvPicPr>
          <p:cNvPr id="1026" name="Picture 2" descr="Image result for the african do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97" y="568755"/>
            <a:ext cx="3665118" cy="56438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netflix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4" b="22904"/>
          <a:stretch/>
        </p:blipFill>
        <p:spPr bwMode="auto">
          <a:xfrm>
            <a:off x="7829341" y="5592144"/>
            <a:ext cx="2273528" cy="62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675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9440" y="0"/>
            <a:ext cx="7782560" cy="1137511"/>
          </a:xfrm>
        </p:spPr>
        <p:txBody>
          <a:bodyPr>
            <a:normAutofit/>
          </a:bodyPr>
          <a:lstStyle/>
          <a:p>
            <a:pPr algn="l"/>
            <a:r>
              <a:rPr lang="en-GB" sz="5400" dirty="0" smtClean="0">
                <a:latin typeface="Berlin Sans FB Demi" panose="020E0802020502020306" pitchFamily="34" charset="0"/>
              </a:rPr>
              <a:t>10 </a:t>
            </a:r>
            <a:r>
              <a:rPr lang="en-GB" sz="5400" dirty="0" err="1" smtClean="0">
                <a:latin typeface="Berlin Sans FB Demi" panose="020E0802020502020306" pitchFamily="34" charset="0"/>
              </a:rPr>
              <a:t>Jours</a:t>
            </a:r>
            <a:r>
              <a:rPr lang="en-GB" sz="5400" dirty="0" smtClean="0">
                <a:latin typeface="Berlin Sans FB Demi" panose="020E0802020502020306" pitchFamily="34" charset="0"/>
              </a:rPr>
              <a:t> </a:t>
            </a:r>
            <a:r>
              <a:rPr lang="en-GB" sz="5400" dirty="0" err="1">
                <a:latin typeface="Berlin Sans FB Demi" panose="020E0802020502020306" pitchFamily="34" charset="0"/>
              </a:rPr>
              <a:t>E</a:t>
            </a:r>
            <a:r>
              <a:rPr lang="en-GB" sz="5400" dirty="0" err="1" smtClean="0">
                <a:latin typeface="Berlin Sans FB Demi" panose="020E0802020502020306" pitchFamily="34" charset="0"/>
              </a:rPr>
              <a:t>n</a:t>
            </a:r>
            <a:r>
              <a:rPr lang="en-GB" sz="5400" dirty="0" smtClean="0">
                <a:latin typeface="Berlin Sans FB Demi" panose="020E0802020502020306" pitchFamily="34" charset="0"/>
              </a:rPr>
              <a:t> Or</a:t>
            </a:r>
            <a:endParaRPr lang="en-GB" sz="5400" dirty="0">
              <a:latin typeface="Berlin Sans FB Demi" panose="020E0802020502020306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409440" y="1308294"/>
            <a:ext cx="7585337" cy="554970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 smtClean="0"/>
              <a:t>Year released</a:t>
            </a:r>
            <a:r>
              <a:rPr lang="en-GB" dirty="0" smtClean="0"/>
              <a:t>:	</a:t>
            </a:r>
            <a:r>
              <a:rPr lang="en-GB" dirty="0"/>
              <a:t>	</a:t>
            </a:r>
            <a:r>
              <a:rPr lang="en-GB" dirty="0" smtClean="0"/>
              <a:t>2012</a:t>
            </a:r>
            <a:endParaRPr lang="en-GB" sz="1800" dirty="0" smtClean="0"/>
          </a:p>
          <a:p>
            <a:pPr algn="l"/>
            <a:r>
              <a:rPr lang="en-GB" b="1" dirty="0" smtClean="0"/>
              <a:t>Rating</a:t>
            </a:r>
            <a:r>
              <a:rPr lang="en-GB" dirty="0" smtClean="0"/>
              <a:t>:			ALL  (U)</a:t>
            </a:r>
          </a:p>
          <a:p>
            <a:pPr algn="l"/>
            <a:r>
              <a:rPr lang="en-GB" b="1" dirty="0" smtClean="0"/>
              <a:t>Duration</a:t>
            </a:r>
            <a:r>
              <a:rPr lang="en-GB" dirty="0" smtClean="0"/>
              <a:t>:		1h36m</a:t>
            </a:r>
          </a:p>
          <a:p>
            <a:pPr algn="l"/>
            <a:r>
              <a:rPr lang="en-GB" b="1" dirty="0" smtClean="0"/>
              <a:t>Genre:	</a:t>
            </a:r>
            <a:r>
              <a:rPr lang="en-GB" dirty="0" smtClean="0"/>
              <a:t>		Comedy</a:t>
            </a:r>
          </a:p>
          <a:p>
            <a:pPr algn="l"/>
            <a:endParaRPr lang="en-GB" dirty="0"/>
          </a:p>
          <a:p>
            <a:pPr algn="l"/>
            <a:r>
              <a:rPr lang="en-GB" b="1" dirty="0" smtClean="0"/>
              <a:t>Synopsis:</a:t>
            </a:r>
          </a:p>
          <a:p>
            <a:pPr algn="l"/>
            <a:r>
              <a:rPr lang="en-GB" dirty="0"/>
              <a:t>When a carefree bachelor is unexpectedly left in charge of a young boy, the two embark on a road trip that will change both of their </a:t>
            </a:r>
            <a:r>
              <a:rPr lang="en-GB" dirty="0" smtClean="0"/>
              <a:t>lives.</a:t>
            </a:r>
          </a:p>
          <a:p>
            <a:pPr algn="l"/>
            <a:endParaRPr lang="en-GB" sz="1200" dirty="0" smtClean="0"/>
          </a:p>
          <a:p>
            <a:pPr algn="l"/>
            <a:endParaRPr lang="en-GB" sz="1200" dirty="0" smtClean="0"/>
          </a:p>
          <a:p>
            <a:pPr algn="l"/>
            <a:r>
              <a:rPr lang="en-GB" dirty="0" smtClean="0"/>
              <a:t>You can watch this film on </a:t>
            </a:r>
          </a:p>
          <a:p>
            <a:pPr algn="l"/>
            <a:r>
              <a:rPr lang="en-GB" b="1" dirty="0"/>
              <a:t>	</a:t>
            </a:r>
            <a:r>
              <a:rPr lang="en-GB" dirty="0" smtClean="0"/>
              <a:t>	</a:t>
            </a:r>
          </a:p>
        </p:txBody>
      </p:sp>
      <p:pic>
        <p:nvPicPr>
          <p:cNvPr id="12" name="Picture 2" descr="Image result for netflix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4" b="22904"/>
          <a:stretch/>
        </p:blipFill>
        <p:spPr bwMode="auto">
          <a:xfrm>
            <a:off x="7829341" y="5592144"/>
            <a:ext cx="2273528" cy="62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netflix 10 jours en 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3" r="13235"/>
          <a:stretch/>
        </p:blipFill>
        <p:spPr bwMode="auto">
          <a:xfrm>
            <a:off x="367300" y="568755"/>
            <a:ext cx="3665118" cy="56438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818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9440" y="0"/>
            <a:ext cx="7782560" cy="1137511"/>
          </a:xfrm>
        </p:spPr>
        <p:txBody>
          <a:bodyPr>
            <a:normAutofit/>
          </a:bodyPr>
          <a:lstStyle/>
          <a:p>
            <a:pPr algn="l"/>
            <a:r>
              <a:rPr lang="en-GB" sz="5400" dirty="0" smtClean="0">
                <a:latin typeface="Berlin Sans FB Demi" panose="020E0802020502020306" pitchFamily="34" charset="0"/>
              </a:rPr>
              <a:t>Ernest &amp; Celestine</a:t>
            </a:r>
            <a:endParaRPr lang="en-GB" sz="5400" dirty="0">
              <a:latin typeface="Berlin Sans FB Demi" panose="020E0802020502020306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409440" y="1308294"/>
            <a:ext cx="7585337" cy="554970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 smtClean="0"/>
              <a:t>Year released</a:t>
            </a:r>
            <a:r>
              <a:rPr lang="en-GB" dirty="0" smtClean="0"/>
              <a:t>:	</a:t>
            </a:r>
            <a:r>
              <a:rPr lang="en-GB" dirty="0"/>
              <a:t>	</a:t>
            </a:r>
            <a:r>
              <a:rPr lang="en-GB" dirty="0" smtClean="0"/>
              <a:t>2012</a:t>
            </a:r>
            <a:endParaRPr lang="en-GB" sz="1800" dirty="0" smtClean="0"/>
          </a:p>
          <a:p>
            <a:pPr algn="l"/>
            <a:r>
              <a:rPr lang="en-GB" b="1" dirty="0" smtClean="0"/>
              <a:t>Rating</a:t>
            </a:r>
            <a:r>
              <a:rPr lang="en-GB" dirty="0" smtClean="0"/>
              <a:t>:			U</a:t>
            </a:r>
          </a:p>
          <a:p>
            <a:pPr algn="l"/>
            <a:r>
              <a:rPr lang="en-GB" b="1" dirty="0" smtClean="0"/>
              <a:t>Duration</a:t>
            </a:r>
            <a:r>
              <a:rPr lang="en-GB" dirty="0" smtClean="0"/>
              <a:t>:		1h16m</a:t>
            </a:r>
          </a:p>
          <a:p>
            <a:pPr algn="l"/>
            <a:r>
              <a:rPr lang="en-GB" b="1" dirty="0" smtClean="0"/>
              <a:t>Genre:	</a:t>
            </a:r>
            <a:r>
              <a:rPr lang="en-GB" dirty="0" smtClean="0"/>
              <a:t>		Animation</a:t>
            </a:r>
          </a:p>
          <a:p>
            <a:pPr algn="l"/>
            <a:endParaRPr lang="en-GB" dirty="0"/>
          </a:p>
          <a:p>
            <a:pPr algn="l"/>
            <a:r>
              <a:rPr lang="en-GB" b="1" dirty="0" smtClean="0"/>
              <a:t>Synopsis:</a:t>
            </a:r>
          </a:p>
          <a:p>
            <a:pPr algn="l"/>
            <a:r>
              <a:rPr lang="en-GB" dirty="0"/>
              <a:t>Celestine is a little mouse trying to avoid a dental career; Ernest is a big bear craving an artistic outlet. When Celestine meets Ernest, they overcome their natural enmity by forging a life of crime together.</a:t>
            </a:r>
            <a:endParaRPr lang="en-GB" sz="1200" dirty="0" smtClean="0"/>
          </a:p>
          <a:p>
            <a:pPr algn="l"/>
            <a:endParaRPr lang="en-GB" sz="1200" dirty="0" smtClean="0"/>
          </a:p>
          <a:p>
            <a:pPr algn="l"/>
            <a:r>
              <a:rPr lang="en-GB" dirty="0" smtClean="0"/>
              <a:t>You can stream this film for free on </a:t>
            </a:r>
          </a:p>
          <a:p>
            <a:pPr algn="l"/>
            <a:r>
              <a:rPr lang="en-GB" b="1" dirty="0"/>
              <a:t>	</a:t>
            </a:r>
            <a:r>
              <a:rPr lang="en-GB" dirty="0" smtClean="0"/>
              <a:t>	</a:t>
            </a:r>
          </a:p>
        </p:txBody>
      </p:sp>
      <p:pic>
        <p:nvPicPr>
          <p:cNvPr id="6" name="Picture 6" descr="Image result for ernest et celestine fil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65" y="568755"/>
            <a:ext cx="3665118" cy="56448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amazon prim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5" t="21525" r="12216" b="21368"/>
          <a:stretch/>
        </p:blipFill>
        <p:spPr bwMode="auto">
          <a:xfrm>
            <a:off x="9026095" y="5510853"/>
            <a:ext cx="2043839" cy="94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426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5826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TV5 Monde is a </a:t>
            </a:r>
            <a:r>
              <a:rPr lang="en-GB" dirty="0" smtClean="0">
                <a:hlinkClick r:id="rId2"/>
              </a:rPr>
              <a:t>F</a:t>
            </a:r>
            <a:r>
              <a:rPr lang="en-GB" dirty="0" smtClean="0"/>
              <a:t>rench </a:t>
            </a:r>
            <a:r>
              <a:rPr lang="en-GB" dirty="0" err="1" smtClean="0"/>
              <a:t>tv</a:t>
            </a:r>
            <a:r>
              <a:rPr lang="en-GB" dirty="0" smtClean="0"/>
              <a:t> channel offering loads of cartoons and animated series </a:t>
            </a: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://www.tivi5mondeplus.com/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03282" y="2511489"/>
            <a:ext cx="9385652" cy="434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0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hlinkClick r:id="rId2"/>
              </a:rPr>
              <a:t>French </a:t>
            </a:r>
            <a:r>
              <a:rPr lang="en-GB" b="1" dirty="0" err="1" smtClean="0">
                <a:hlinkClick r:id="rId2"/>
              </a:rPr>
              <a:t>Tv</a:t>
            </a:r>
            <a:r>
              <a:rPr lang="en-GB" b="1" dirty="0" smtClean="0">
                <a:hlinkClick r:id="rId2"/>
              </a:rPr>
              <a:t> channel for children </a:t>
            </a:r>
            <a:r>
              <a:rPr lang="en-GB" dirty="0" smtClean="0">
                <a:hlinkClick r:id="rId2"/>
              </a:rPr>
              <a:t/>
            </a:r>
            <a:br>
              <a:rPr lang="en-GB" dirty="0" smtClean="0">
                <a:hlinkClick r:id="rId2"/>
              </a:rPr>
            </a:br>
            <a:r>
              <a:rPr lang="en-GB" dirty="0" smtClean="0">
                <a:hlinkClick r:id="rId2"/>
              </a:rPr>
              <a:t>         https</a:t>
            </a:r>
            <a:r>
              <a:rPr lang="en-GB" dirty="0">
                <a:hlinkClick r:id="rId2"/>
              </a:rPr>
              <a:t>://fr.teletoon.com/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71923" y="1825625"/>
            <a:ext cx="844815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06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Another French children’s TV channel</a:t>
            </a:r>
            <a:br>
              <a:rPr lang="en-GB" dirty="0" smtClean="0"/>
            </a:br>
            <a:r>
              <a:rPr lang="en-GB" dirty="0">
                <a:hlinkClick r:id="rId2"/>
              </a:rPr>
              <a:t>https://www.gulli.fr/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994284"/>
            <a:ext cx="10515600" cy="401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08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126B87ADE6224A96ABB2B01F5557B9" ma:contentTypeVersion="10" ma:contentTypeDescription="Create a new document." ma:contentTypeScope="" ma:versionID="4768bd0b310653752d492d5e36cfc206">
  <xsd:schema xmlns:xsd="http://www.w3.org/2001/XMLSchema" xmlns:xs="http://www.w3.org/2001/XMLSchema" xmlns:p="http://schemas.microsoft.com/office/2006/metadata/properties" xmlns:ns3="805059b1-09e5-4743-b73b-108935d8c425" xmlns:ns4="6a6b15a3-d84c-4a4c-b403-38e4d1280f7a" targetNamespace="http://schemas.microsoft.com/office/2006/metadata/properties" ma:root="true" ma:fieldsID="386c6f8804dadd0f4aed2401d3b85ae0" ns3:_="" ns4:_="">
    <xsd:import namespace="805059b1-09e5-4743-b73b-108935d8c425"/>
    <xsd:import namespace="6a6b15a3-d84c-4a4c-b403-38e4d1280f7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5059b1-09e5-4743-b73b-108935d8c4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6b15a3-d84c-4a4c-b403-38e4d1280f7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6BD189-07BB-4CCB-BAF0-127D2653C6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5059b1-09e5-4743-b73b-108935d8c425"/>
    <ds:schemaRef ds:uri="6a6b15a3-d84c-4a4c-b403-38e4d1280f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667D99-C2C5-4236-AAA1-4F3F7559A56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805059b1-09e5-4743-b73b-108935d8c425"/>
    <ds:schemaRef ds:uri="6a6b15a3-d84c-4a4c-b403-38e4d1280f7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19F8354-026F-42B6-88C6-F00BC62108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344</Words>
  <Application>Microsoft Office PowerPoint</Application>
  <PresentationFormat>Widescreen</PresentationFormat>
  <Paragraphs>59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Berlin Sans FB Demi</vt:lpstr>
      <vt:lpstr>Calibri</vt:lpstr>
      <vt:lpstr>Calibri Light</vt:lpstr>
      <vt:lpstr>Elephant</vt:lpstr>
      <vt:lpstr>Office Theme</vt:lpstr>
      <vt:lpstr>PowerPoint Presentation</vt:lpstr>
      <vt:lpstr>The African Doctor</vt:lpstr>
      <vt:lpstr>10 Jours En Or</vt:lpstr>
      <vt:lpstr>Ernest &amp; Celestine</vt:lpstr>
      <vt:lpstr>TV5 Monde is a French tv channel offering loads of cartoons and animated series https://www.tivi5mondeplus.com/</vt:lpstr>
      <vt:lpstr>French Tv channel for children           https://fr.teletoon.com/</vt:lpstr>
      <vt:lpstr>Another French children’s TV channel https://www.gulli.fr/</vt:lpstr>
    </vt:vector>
  </TitlesOfParts>
  <Company>Rushey Mead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Hala Alani</dc:creator>
  <cp:lastModifiedBy>Hala Alani</cp:lastModifiedBy>
  <cp:revision>28</cp:revision>
  <dcterms:created xsi:type="dcterms:W3CDTF">2020-03-23T11:49:21Z</dcterms:created>
  <dcterms:modified xsi:type="dcterms:W3CDTF">2020-03-27T16:26:52Z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0x01010053126B87ADE6224A96ABB2B01F5557B9</vt:lpwstr>
  </property>
</Properties>
</file>