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7"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EFC98F-5756-44DC-BF9F-CB9FE6A89CD3}" type="datetimeFigureOut">
              <a:rPr lang="en-GB" smtClean="0"/>
              <a:t>18/11/2015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09C7EC-8627-4466-9883-FADDCD55D3A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EFC98F-5756-44DC-BF9F-CB9FE6A89CD3}" type="datetimeFigureOut">
              <a:rPr lang="en-GB" smtClean="0"/>
              <a:t>18/11/2015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509C7EC-8627-4466-9883-FADDCD55D3A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EFC98F-5756-44DC-BF9F-CB9FE6A89CD3}" type="datetimeFigureOut">
              <a:rPr lang="en-GB" smtClean="0"/>
              <a:t>18/11/2015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509C7EC-8627-4466-9883-FADDCD55D3A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EFC98F-5756-44DC-BF9F-CB9FE6A89CD3}" type="datetimeFigureOut">
              <a:rPr lang="en-GB" smtClean="0"/>
              <a:t>18/11/2015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509C7EC-8627-4466-9883-FADDCD55D3A0}"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AEFC98F-5756-44DC-BF9F-CB9FE6A89CD3}" type="datetimeFigureOut">
              <a:rPr lang="en-GB" smtClean="0"/>
              <a:t>18/11/2015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509C7EC-8627-4466-9883-FADDCD55D3A0}"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EFC98F-5756-44DC-BF9F-CB9FE6A89CD3}" type="datetimeFigureOut">
              <a:rPr lang="en-GB" smtClean="0"/>
              <a:t>18/11/2015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509C7EC-8627-4466-9883-FADDCD55D3A0}"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EFC98F-5756-44DC-BF9F-CB9FE6A89CD3}" type="datetimeFigureOut">
              <a:rPr lang="en-GB" smtClean="0"/>
              <a:t>18/11/2015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1509C7EC-8627-4466-9883-FADDCD55D3A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AEFC98F-5756-44DC-BF9F-CB9FE6A89CD3}" type="datetimeFigureOut">
              <a:rPr lang="en-GB" smtClean="0"/>
              <a:t>18/11/2015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1509C7EC-8627-4466-9883-FADDCD55D3A0}"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AEFC98F-5756-44DC-BF9F-CB9FE6A89CD3}" type="datetimeFigureOut">
              <a:rPr lang="en-GB" smtClean="0"/>
              <a:t>18/11/2015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1509C7EC-8627-4466-9883-FADDCD55D3A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AEFC98F-5756-44DC-BF9F-CB9FE6A89CD3}" type="datetimeFigureOut">
              <a:rPr lang="en-GB" smtClean="0"/>
              <a:t>18/11/2015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509C7EC-8627-4466-9883-FADDCD55D3A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AEFC98F-5756-44DC-BF9F-CB9FE6A89CD3}" type="datetimeFigureOut">
              <a:rPr lang="en-GB" smtClean="0"/>
              <a:t>18/11/2015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09C7EC-8627-4466-9883-FADDCD55D3A0}"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EFC98F-5756-44DC-BF9F-CB9FE6A89CD3}" type="datetimeFigureOut">
              <a:rPr lang="en-GB" smtClean="0"/>
              <a:t>18/11/2015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09C7EC-8627-4466-9883-FADDCD55D3A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oadsafetyweek.org.uk/driveless/story.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5896" y="2195640"/>
            <a:ext cx="1440160" cy="1017336"/>
          </a:xfrm>
        </p:spPr>
        <p:txBody>
          <a:bodyPr/>
          <a:lstStyle/>
          <a:p>
            <a:endParaRPr lang="en-GB" dirty="0"/>
          </a:p>
        </p:txBody>
      </p:sp>
      <p:sp>
        <p:nvSpPr>
          <p:cNvPr id="3" name="Subtitle 2"/>
          <p:cNvSpPr>
            <a:spLocks noGrp="1"/>
          </p:cNvSpPr>
          <p:nvPr>
            <p:ph type="subTitle" idx="1"/>
          </p:nvPr>
        </p:nvSpPr>
        <p:spPr>
          <a:xfrm>
            <a:off x="1259632" y="3792002"/>
            <a:ext cx="6400800" cy="838944"/>
          </a:xfrm>
        </p:spPr>
        <p:txBody>
          <a:bodyPr>
            <a:normAutofit fontScale="62500" lnSpcReduction="20000"/>
          </a:bodyPr>
          <a:lstStyle/>
          <a:p>
            <a:endParaRPr lang="en-GB" dirty="0" smtClean="0"/>
          </a:p>
          <a:p>
            <a:r>
              <a:rPr lang="en-GB" sz="6400" b="1" dirty="0" smtClean="0">
                <a:solidFill>
                  <a:schemeClr val="tx1"/>
                </a:solidFill>
              </a:rPr>
              <a:t>23-27 November</a:t>
            </a:r>
            <a:endParaRPr lang="en-GB" sz="6400" b="1" dirty="0">
              <a:solidFill>
                <a:schemeClr val="tx1"/>
              </a:solidFill>
            </a:endParaRPr>
          </a:p>
        </p:txBody>
      </p:sp>
      <p:pic>
        <p:nvPicPr>
          <p:cNvPr id="1026" name="Picture 2" descr="https://www.cyclealert.com/wp-content/uploads/road-safety-wee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0900" y="-171400"/>
            <a:ext cx="5040560" cy="41580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pakmed.net/college/forum/wp-content/uploads/2011/11/Road-Safety-480x2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4636233"/>
            <a:ext cx="4896544" cy="2033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90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 </a:t>
            </a:r>
            <a:endParaRPr lang="en-GB" dirty="0"/>
          </a:p>
        </p:txBody>
      </p:sp>
      <p:sp>
        <p:nvSpPr>
          <p:cNvPr id="2" name="Title 1"/>
          <p:cNvSpPr>
            <a:spLocks noGrp="1"/>
          </p:cNvSpPr>
          <p:nvPr>
            <p:ph type="title"/>
          </p:nvPr>
        </p:nvSpPr>
        <p:spPr/>
        <p:txBody>
          <a:bodyPr>
            <a:noAutofit/>
          </a:bodyPr>
          <a:lstStyle/>
          <a:p>
            <a:pPr algn="just"/>
            <a:r>
              <a:rPr lang="en-GB" sz="2400" dirty="0">
                <a:solidFill>
                  <a:schemeClr val="tx1"/>
                </a:solidFill>
              </a:rPr>
              <a:t>Road Safety Week  is the UK's biggest road safety event, involving thousands of schools, organisations and community groups every year. </a:t>
            </a:r>
          </a:p>
        </p:txBody>
      </p:sp>
      <p:pic>
        <p:nvPicPr>
          <p:cNvPr id="1026" name="Picture 2" descr="http://www.cheshirefire.gov.uk/Assets/1/2-e35552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72416"/>
            <a:ext cx="3456384" cy="4700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006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84784"/>
            <a:ext cx="8229600" cy="4824536"/>
          </a:xfrm>
        </p:spPr>
        <p:txBody>
          <a:bodyPr>
            <a:normAutofit lnSpcReduction="10000"/>
          </a:bodyPr>
          <a:lstStyle/>
          <a:p>
            <a:pPr marL="109728" indent="0">
              <a:buNone/>
            </a:pPr>
            <a:r>
              <a:rPr lang="en-GB" sz="2800" dirty="0" smtClean="0"/>
              <a:t> </a:t>
            </a:r>
            <a:endParaRPr lang="en-GB" sz="900" dirty="0" smtClean="0"/>
          </a:p>
          <a:p>
            <a:r>
              <a:rPr lang="en-GB" sz="2000" dirty="0" smtClean="0"/>
              <a:t>We are </a:t>
            </a:r>
            <a:r>
              <a:rPr lang="en-GB" sz="2000" dirty="0"/>
              <a:t>encouraging everyone to consider how they use </a:t>
            </a:r>
            <a:r>
              <a:rPr lang="en-GB" sz="2000" dirty="0" smtClean="0"/>
              <a:t>roads.</a:t>
            </a:r>
            <a:r>
              <a:rPr lang="en-GB" sz="2000" dirty="0"/>
              <a:t> </a:t>
            </a:r>
            <a:endParaRPr lang="en-GB" sz="2000" dirty="0" smtClean="0"/>
          </a:p>
          <a:p>
            <a:r>
              <a:rPr lang="en-GB" sz="2000" dirty="0" smtClean="0"/>
              <a:t>It’s </a:t>
            </a:r>
            <a:r>
              <a:rPr lang="en-GB" sz="2000" dirty="0"/>
              <a:t>about making our streets safe and pleasant for everyone to </a:t>
            </a:r>
            <a:r>
              <a:rPr lang="en-GB" sz="2000" dirty="0" smtClean="0"/>
              <a:t>use, </a:t>
            </a:r>
            <a:r>
              <a:rPr lang="en-GB" sz="2000" dirty="0"/>
              <a:t>and </a:t>
            </a:r>
            <a:r>
              <a:rPr lang="en-GB" sz="2000" dirty="0" smtClean="0"/>
              <a:t> doing </a:t>
            </a:r>
            <a:r>
              <a:rPr lang="en-GB" sz="2000" dirty="0"/>
              <a:t>what we can to protect ourselves, people around us and </a:t>
            </a:r>
            <a:r>
              <a:rPr lang="en-GB" sz="2000" dirty="0" smtClean="0"/>
              <a:t>our </a:t>
            </a:r>
            <a:r>
              <a:rPr lang="en-GB" sz="2000" dirty="0"/>
              <a:t>planet </a:t>
            </a:r>
            <a:r>
              <a:rPr lang="en-GB" sz="2000" dirty="0" smtClean="0"/>
              <a:t>.</a:t>
            </a:r>
          </a:p>
          <a:p>
            <a:r>
              <a:rPr lang="en-GB" sz="2000" dirty="0" smtClean="0"/>
              <a:t>A </a:t>
            </a:r>
            <a:r>
              <a:rPr lang="en-GB" sz="2000" dirty="0"/>
              <a:t>big part of that is driving less, as little as possible, or not at all if you can: it can make a huge difference to road safety and your </a:t>
            </a:r>
            <a:r>
              <a:rPr lang="en-GB" sz="2000" dirty="0" smtClean="0"/>
              <a:t>health, community </a:t>
            </a:r>
            <a:r>
              <a:rPr lang="en-GB" sz="2000" dirty="0"/>
              <a:t>and the planet.</a:t>
            </a:r>
            <a:endParaRPr lang="en-GB" sz="2000" dirty="0" smtClean="0"/>
          </a:p>
          <a:p>
            <a:r>
              <a:rPr lang="en-GB" sz="2000" dirty="0" smtClean="0"/>
              <a:t>Reduce </a:t>
            </a:r>
            <a:r>
              <a:rPr lang="en-GB" sz="2000" dirty="0"/>
              <a:t>car </a:t>
            </a:r>
            <a:r>
              <a:rPr lang="en-GB" sz="2000" dirty="0" smtClean="0"/>
              <a:t>journeys</a:t>
            </a:r>
            <a:r>
              <a:rPr lang="en-GB" sz="2000" dirty="0"/>
              <a:t> </a:t>
            </a:r>
            <a:r>
              <a:rPr lang="en-GB" sz="2000" dirty="0" smtClean="0"/>
              <a:t>and </a:t>
            </a:r>
            <a:r>
              <a:rPr lang="en-GB" sz="2000" dirty="0"/>
              <a:t>instead walk, </a:t>
            </a:r>
            <a:r>
              <a:rPr lang="en-GB" sz="2000" dirty="0" smtClean="0"/>
              <a:t>cycle, scooter </a:t>
            </a:r>
            <a:r>
              <a:rPr lang="en-GB" sz="2000" dirty="0"/>
              <a:t>or use public transport as much as possible. </a:t>
            </a:r>
            <a:endParaRPr lang="en-GB" sz="2000" dirty="0" smtClean="0"/>
          </a:p>
          <a:p>
            <a:r>
              <a:rPr lang="en-GB" sz="2000" dirty="0" smtClean="0"/>
              <a:t>Work </a:t>
            </a:r>
            <a:r>
              <a:rPr lang="en-GB" sz="2000" dirty="0"/>
              <a:t>out how much money you'll save, calories you'll burn, and pollution you won't </a:t>
            </a:r>
            <a:r>
              <a:rPr lang="en-GB" sz="2000" dirty="0" smtClean="0"/>
              <a:t>create.</a:t>
            </a:r>
          </a:p>
          <a:p>
            <a:endParaRPr lang="en-GB" sz="2000" dirty="0" smtClean="0"/>
          </a:p>
          <a:p>
            <a:r>
              <a:rPr lang="en-GB" sz="2000" dirty="0">
                <a:hlinkClick r:id="rId2"/>
              </a:rPr>
              <a:t>http://</a:t>
            </a:r>
            <a:r>
              <a:rPr lang="en-GB" sz="2000" dirty="0" smtClean="0">
                <a:hlinkClick r:id="rId2"/>
              </a:rPr>
              <a:t>roadsafetyweek.org.uk/driveless/story.html</a:t>
            </a:r>
            <a:r>
              <a:rPr lang="en-GB" sz="2000" dirty="0" smtClean="0"/>
              <a:t> </a:t>
            </a:r>
          </a:p>
        </p:txBody>
      </p:sp>
      <p:sp>
        <p:nvSpPr>
          <p:cNvPr id="2" name="Title 1"/>
          <p:cNvSpPr>
            <a:spLocks noGrp="1"/>
          </p:cNvSpPr>
          <p:nvPr>
            <p:ph type="title"/>
          </p:nvPr>
        </p:nvSpPr>
        <p:spPr>
          <a:xfrm>
            <a:off x="179512" y="620688"/>
            <a:ext cx="8661648" cy="1224136"/>
          </a:xfrm>
        </p:spPr>
        <p:txBody>
          <a:bodyPr>
            <a:noAutofit/>
          </a:bodyPr>
          <a:lstStyle/>
          <a:p>
            <a:pPr marL="109728" indent="0" algn="ctr"/>
            <a:r>
              <a:rPr lang="en-GB" sz="2800" dirty="0">
                <a:solidFill>
                  <a:schemeClr val="tx1"/>
                </a:solidFill>
              </a:rPr>
              <a:t>This year we are asking everyone to:</a:t>
            </a:r>
            <a:br>
              <a:rPr lang="en-GB" sz="2800" dirty="0">
                <a:solidFill>
                  <a:schemeClr val="tx1"/>
                </a:solidFill>
              </a:rPr>
            </a:br>
            <a:r>
              <a:rPr lang="en-GB" sz="2800" dirty="0"/>
              <a:t>  </a:t>
            </a:r>
            <a:r>
              <a:rPr lang="en-GB" sz="2800" u="sng" dirty="0">
                <a:solidFill>
                  <a:schemeClr val="tx1"/>
                </a:solidFill>
              </a:rPr>
              <a:t> </a:t>
            </a:r>
            <a:r>
              <a:rPr lang="en-GB" sz="2800" u="sng" dirty="0">
                <a:solidFill>
                  <a:schemeClr val="tx1"/>
                </a:solidFill>
                <a:effectLst/>
              </a:rPr>
              <a:t>'drive less, live more'</a:t>
            </a:r>
            <a:r>
              <a:rPr lang="en-GB" sz="2800" dirty="0">
                <a:solidFill>
                  <a:schemeClr val="tx1"/>
                </a:solidFill>
                <a:effectLst/>
              </a:rPr>
              <a:t>. </a:t>
            </a:r>
            <a:r>
              <a:rPr lang="en-GB" sz="1800" dirty="0"/>
              <a:t/>
            </a:r>
            <a:br>
              <a:rPr lang="en-GB" sz="1800" dirty="0"/>
            </a:br>
            <a:endParaRPr lang="en-GB" sz="1800" dirty="0"/>
          </a:p>
        </p:txBody>
      </p:sp>
    </p:spTree>
    <p:extLst>
      <p:ext uri="{BB962C8B-B14F-4D97-AF65-F5344CB8AC3E}">
        <p14:creationId xmlns:p14="http://schemas.microsoft.com/office/powerpoint/2010/main" val="2818849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Every class will have different activities to do during the week. There are videos to watch, games to play on THINK! website, colouring sheets, questioners, leaflets and posters to make.</a:t>
            </a:r>
          </a:p>
          <a:p>
            <a:endParaRPr lang="en-GB" dirty="0"/>
          </a:p>
        </p:txBody>
      </p:sp>
      <p:sp>
        <p:nvSpPr>
          <p:cNvPr id="2" name="Title 1"/>
          <p:cNvSpPr>
            <a:spLocks noGrp="1"/>
          </p:cNvSpPr>
          <p:nvPr>
            <p:ph type="title"/>
          </p:nvPr>
        </p:nvSpPr>
        <p:spPr/>
        <p:txBody>
          <a:bodyPr/>
          <a:lstStyle/>
          <a:p>
            <a:r>
              <a:rPr lang="en-GB" dirty="0" smtClean="0"/>
              <a:t>Activities during the week</a:t>
            </a:r>
            <a:endParaRPr lang="en-GB" dirty="0"/>
          </a:p>
        </p:txBody>
      </p:sp>
    </p:spTree>
    <p:extLst>
      <p:ext uri="{BB962C8B-B14F-4D97-AF65-F5344CB8AC3E}">
        <p14:creationId xmlns:p14="http://schemas.microsoft.com/office/powerpoint/2010/main" val="340404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229600" cy="5400600"/>
          </a:xfrm>
        </p:spPr>
        <p:txBody>
          <a:bodyPr>
            <a:normAutofit fontScale="92500" lnSpcReduction="20000"/>
          </a:bodyPr>
          <a:lstStyle/>
          <a:p>
            <a:pPr marL="109728" indent="0">
              <a:buNone/>
            </a:pPr>
            <a:r>
              <a:rPr lang="en-GB" sz="1000" dirty="0"/>
              <a:t> </a:t>
            </a:r>
          </a:p>
          <a:p>
            <a:r>
              <a:rPr lang="en-GB" sz="1900" dirty="0"/>
              <a:t>It is now Autumn and we have turned our clocks back one hour.  The evenings are darker much earlier than they were just a months ago, the sky is sometimes gloomy and the days may become damp and foggy... </a:t>
            </a:r>
          </a:p>
          <a:p>
            <a:r>
              <a:rPr lang="en-GB" sz="1900" dirty="0" smtClean="0"/>
              <a:t>Other </a:t>
            </a:r>
            <a:r>
              <a:rPr lang="en-GB" sz="1900" dirty="0"/>
              <a:t>people using the road and pavement may find it difficult to see us. It is important that we can be seen at all times, especially when we are walking, cycling or scooting to and from school.  </a:t>
            </a:r>
          </a:p>
          <a:p>
            <a:r>
              <a:rPr lang="en-GB" sz="1900" dirty="0"/>
              <a:t>We could liven things up by </a:t>
            </a:r>
            <a:r>
              <a:rPr lang="en-GB" sz="1900" b="1" dirty="0"/>
              <a:t>wearing light, bright </a:t>
            </a:r>
            <a:r>
              <a:rPr lang="en-GB" sz="1900" dirty="0"/>
              <a:t>and cheery clothes when we are out and about.  Fluorescent and reflective materials are the best</a:t>
            </a:r>
            <a:r>
              <a:rPr lang="en-GB" sz="1900" dirty="0" smtClean="0"/>
              <a:t>!</a:t>
            </a:r>
            <a:r>
              <a:rPr lang="en-GB" sz="1900" dirty="0"/>
              <a:t> </a:t>
            </a:r>
          </a:p>
          <a:p>
            <a:r>
              <a:rPr lang="en-GB" sz="1900" b="1" dirty="0"/>
              <a:t>Fluorescent</a:t>
            </a:r>
            <a:r>
              <a:rPr lang="en-GB" sz="1900" dirty="0"/>
              <a:t> is the bright, neon coloured material. </a:t>
            </a:r>
            <a:r>
              <a:rPr lang="en-GB" sz="1900" dirty="0" smtClean="0"/>
              <a:t>It </a:t>
            </a:r>
            <a:r>
              <a:rPr lang="en-GB" sz="1900" dirty="0"/>
              <a:t>shows up in the daylight, at dusk and also in dull, misty weather.  But it doesn’t show up in the dark</a:t>
            </a:r>
            <a:r>
              <a:rPr lang="en-GB" sz="1900" dirty="0" smtClean="0"/>
              <a:t>.</a:t>
            </a:r>
            <a:r>
              <a:rPr lang="en-GB" sz="1900" dirty="0"/>
              <a:t> </a:t>
            </a:r>
          </a:p>
          <a:p>
            <a:r>
              <a:rPr lang="en-GB" sz="1900" b="1" dirty="0"/>
              <a:t>Reflective</a:t>
            </a:r>
            <a:r>
              <a:rPr lang="en-GB" sz="1900" dirty="0"/>
              <a:t> material is special.  It shows up very bright when a light shines on it. </a:t>
            </a:r>
            <a:r>
              <a:rPr lang="en-GB" sz="1900" dirty="0" smtClean="0"/>
              <a:t>It </a:t>
            </a:r>
            <a:r>
              <a:rPr lang="en-GB" sz="1900" dirty="0"/>
              <a:t>shows up best at night. You can get reflective tape to put on your clothes and bags which will show up in car headlights</a:t>
            </a:r>
            <a:r>
              <a:rPr lang="en-GB" sz="1900" dirty="0" smtClean="0"/>
              <a:t>.</a:t>
            </a:r>
            <a:endParaRPr lang="en-GB" sz="1900" dirty="0"/>
          </a:p>
          <a:p>
            <a:endParaRPr lang="en-GB" sz="1900" dirty="0" smtClean="0"/>
          </a:p>
          <a:p>
            <a:r>
              <a:rPr lang="en-GB" sz="1900" dirty="0"/>
              <a:t> </a:t>
            </a:r>
            <a:r>
              <a:rPr lang="en-GB" sz="1900" dirty="0" smtClean="0"/>
              <a:t>On Wednesday, 25</a:t>
            </a:r>
            <a:r>
              <a:rPr lang="en-GB" sz="1900" baseline="30000" dirty="0" smtClean="0"/>
              <a:t>th</a:t>
            </a:r>
            <a:r>
              <a:rPr lang="en-GB" sz="1900" dirty="0" smtClean="0"/>
              <a:t> November is our </a:t>
            </a:r>
            <a:r>
              <a:rPr lang="en-GB" sz="1900" b="1" dirty="0" smtClean="0"/>
              <a:t>Hi-Vis day</a:t>
            </a:r>
            <a:r>
              <a:rPr lang="en-GB" sz="1900" dirty="0" smtClean="0"/>
              <a:t>, so wear your fluorescent and reflective clothes to school.</a:t>
            </a:r>
            <a:endParaRPr lang="en-GB" sz="1900" dirty="0"/>
          </a:p>
          <a:p>
            <a:pPr marL="109728" indent="0">
              <a:buNone/>
            </a:pPr>
            <a:r>
              <a:rPr lang="en-GB" sz="1900" dirty="0"/>
              <a:t> </a:t>
            </a:r>
          </a:p>
          <a:p>
            <a:pPr marL="109728" indent="0">
              <a:buNone/>
            </a:pPr>
            <a:r>
              <a:rPr lang="en-GB" sz="1900" dirty="0" smtClean="0"/>
              <a:t>                         </a:t>
            </a:r>
            <a:r>
              <a:rPr lang="en-GB" sz="1900" dirty="0" smtClean="0"/>
              <a:t>      </a:t>
            </a:r>
            <a:r>
              <a:rPr lang="en-GB" sz="1900" dirty="0" smtClean="0"/>
              <a:t>Thank </a:t>
            </a:r>
            <a:r>
              <a:rPr lang="en-GB" sz="1900" dirty="0"/>
              <a:t>you for listening and </a:t>
            </a:r>
            <a:r>
              <a:rPr lang="en-GB" sz="1900" b="1" dirty="0"/>
              <a:t>stay safe!</a:t>
            </a:r>
            <a:endParaRPr lang="en-GB" sz="1900" dirty="0"/>
          </a:p>
          <a:p>
            <a:endParaRPr lang="en-GB" sz="1000" dirty="0"/>
          </a:p>
        </p:txBody>
      </p:sp>
      <p:sp>
        <p:nvSpPr>
          <p:cNvPr id="3" name="Title 2"/>
          <p:cNvSpPr>
            <a:spLocks noGrp="1"/>
          </p:cNvSpPr>
          <p:nvPr>
            <p:ph type="title"/>
          </p:nvPr>
        </p:nvSpPr>
        <p:spPr>
          <a:xfrm>
            <a:off x="457200" y="274638"/>
            <a:ext cx="8075240" cy="1066130"/>
          </a:xfrm>
        </p:spPr>
        <p:txBody>
          <a:bodyPr>
            <a:normAutofit fontScale="90000"/>
          </a:bodyPr>
          <a:lstStyle/>
          <a:p>
            <a:pPr algn="ctr"/>
            <a:r>
              <a:rPr lang="en-GB" sz="3600" dirty="0">
                <a:solidFill>
                  <a:schemeClr val="tx1"/>
                </a:solidFill>
              </a:rPr>
              <a:t>Be Bright, Be Seen</a:t>
            </a:r>
            <a:r>
              <a:rPr lang="en-GB" sz="4400" dirty="0"/>
              <a:t/>
            </a:r>
            <a:br>
              <a:rPr lang="en-GB" sz="4400" dirty="0"/>
            </a:br>
            <a:endParaRPr lang="en-GB" dirty="0"/>
          </a:p>
        </p:txBody>
      </p:sp>
    </p:spTree>
    <p:extLst>
      <p:ext uri="{BB962C8B-B14F-4D97-AF65-F5344CB8AC3E}">
        <p14:creationId xmlns:p14="http://schemas.microsoft.com/office/powerpoint/2010/main" val="27095766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144</TotalTime>
  <Words>181</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Lucida Sans Unicode</vt:lpstr>
      <vt:lpstr>Verdana</vt:lpstr>
      <vt:lpstr>Wingdings 2</vt:lpstr>
      <vt:lpstr>Wingdings 3</vt:lpstr>
      <vt:lpstr>Concourse</vt:lpstr>
      <vt:lpstr>PowerPoint Presentation</vt:lpstr>
      <vt:lpstr>Road Safety Week  is the UK's biggest road safety event, involving thousands of schools, organisations and community groups every year. </vt:lpstr>
      <vt:lpstr>This year we are asking everyone to:    'drive less, live more'.  </vt:lpstr>
      <vt:lpstr>Activities during the week</vt:lpstr>
      <vt:lpstr>Be Bright, Be Seen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ALane</dc:creator>
  <cp:lastModifiedBy>james lane</cp:lastModifiedBy>
  <cp:revision>11</cp:revision>
  <dcterms:created xsi:type="dcterms:W3CDTF">2015-11-13T11:43:39Z</dcterms:created>
  <dcterms:modified xsi:type="dcterms:W3CDTF">2015-11-18T20:17:33Z</dcterms:modified>
</cp:coreProperties>
</file>