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3" r:id="rId2"/>
    <p:sldId id="258" r:id="rId3"/>
    <p:sldId id="259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2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71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391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071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8990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875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29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0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7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7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7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73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3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6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5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1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43E7-A70B-4958-BDB6-97C2699B4261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8E86BE-C5EB-43CE-A3BA-9E393AF5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6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CAcQjRxqFQoTCMC-l73IlcgCFYNOFAodfqIP2w&amp;url=http://daysofyear.com/national-rsv-awareness-month/&amp;psig=AFQjCNHXzalANuvD_GJ5Ire-T4EQ7JC_nQ&amp;ust=144338645532073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CAcQjRxqFQoTCKvE3OudmsgCFQpaPgodd7wOuw&amp;url=http://www.boris-johnson.com/2010/07/05/should-children-cycle-to-school/&amp;psig=AFQjCNFTAeIIYlfAWosahF8QolvbU2o4Sg&amp;ust=1443547012582112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1368" y="1789616"/>
            <a:ext cx="897657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The National Walk to School </a:t>
            </a:r>
            <a:r>
              <a:rPr lang="en-GB" sz="3200" dirty="0" smtClean="0"/>
              <a:t>campaign is organised </a:t>
            </a:r>
            <a:r>
              <a:rPr lang="en-GB" sz="3200" dirty="0"/>
              <a:t>by Living Streets, a national charity that promote walking</a:t>
            </a:r>
            <a:r>
              <a:rPr lang="en-GB" sz="3200" dirty="0" smtClean="0"/>
              <a:t>.</a:t>
            </a:r>
          </a:p>
          <a:p>
            <a:r>
              <a:rPr lang="en-GB" sz="3200" dirty="0"/>
              <a:t>  </a:t>
            </a:r>
            <a:endParaRPr lang="en-GB" sz="3200" dirty="0" smtClean="0"/>
          </a:p>
          <a:p>
            <a:r>
              <a:rPr lang="en-GB" sz="3200" dirty="0" smtClean="0"/>
              <a:t>The </a:t>
            </a:r>
            <a:r>
              <a:rPr lang="en-GB" sz="3200" dirty="0"/>
              <a:t>campaign aims to </a:t>
            </a:r>
            <a:r>
              <a:rPr lang="en-GB" sz="3200" i="1" dirty="0"/>
              <a:t>encourage all parents, children and young people to make walking to school part of their daily routine</a:t>
            </a:r>
            <a:r>
              <a:rPr lang="en-GB" sz="3200" dirty="0"/>
              <a:t>. </a:t>
            </a:r>
            <a:endParaRPr lang="en-GB" sz="3200" dirty="0" smtClean="0"/>
          </a:p>
          <a:p>
            <a:endParaRPr lang="en-GB" sz="1400" dirty="0" smtClean="0"/>
          </a:p>
          <a:p>
            <a:endParaRPr lang="en-GB" sz="1000" dirty="0" smtClean="0"/>
          </a:p>
          <a:p>
            <a:r>
              <a:rPr lang="en-GB" sz="3200" dirty="0" smtClean="0"/>
              <a:t>Their </a:t>
            </a:r>
            <a:r>
              <a:rPr lang="en-GB" sz="3200" dirty="0"/>
              <a:t>vision is </a:t>
            </a:r>
            <a:r>
              <a:rPr lang="en-GB" sz="3200" i="1" dirty="0"/>
              <a:t>that </a:t>
            </a:r>
            <a:r>
              <a:rPr lang="en-GB" sz="3200" i="1" dirty="0" smtClean="0"/>
              <a:t>every </a:t>
            </a:r>
            <a:r>
              <a:rPr lang="en-GB" sz="3200" i="1" dirty="0"/>
              <a:t>child </a:t>
            </a:r>
            <a:endParaRPr lang="en-GB" sz="3200" i="1" dirty="0" smtClean="0"/>
          </a:p>
          <a:p>
            <a:r>
              <a:rPr lang="en-GB" sz="3200" i="1" dirty="0" smtClean="0"/>
              <a:t>who </a:t>
            </a:r>
            <a:r>
              <a:rPr lang="en-GB" sz="3200" i="1" dirty="0"/>
              <a:t>can walk to school does so</a:t>
            </a:r>
            <a:r>
              <a:rPr lang="en-GB" sz="3200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460" y="4502038"/>
            <a:ext cx="2628900" cy="2181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1368" y="708338"/>
            <a:ext cx="493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Walk to School Month</a:t>
            </a:r>
          </a:p>
        </p:txBody>
      </p:sp>
      <p:pic>
        <p:nvPicPr>
          <p:cNvPr id="6" name="Picture 2" descr="http://i2.wp.com/img1.dzmind.com/images/w2school.png?w=30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337" y="258718"/>
            <a:ext cx="23812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8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532" y="1725195"/>
            <a:ext cx="86546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effectLst/>
              </a:rPr>
              <a:t>What could be better during</a:t>
            </a:r>
          </a:p>
          <a:p>
            <a:pPr algn="ctr"/>
            <a:r>
              <a:rPr lang="en-GB" sz="3200" dirty="0" smtClean="0">
                <a:effectLst/>
              </a:rPr>
              <a:t>  Walk to School Month</a:t>
            </a:r>
          </a:p>
          <a:p>
            <a:pPr algn="ctr"/>
            <a:r>
              <a:rPr lang="en-GB" sz="3200" dirty="0" smtClean="0">
                <a:effectLst/>
              </a:rPr>
              <a:t> than actually going for a walk? </a:t>
            </a:r>
          </a:p>
          <a:p>
            <a:pPr algn="ctr"/>
            <a:endParaRPr lang="en-GB" sz="3200" dirty="0" smtClean="0">
              <a:effectLst/>
            </a:endParaRPr>
          </a:p>
          <a:p>
            <a:pPr algn="ctr"/>
            <a:r>
              <a:rPr lang="en-GB" sz="3200" dirty="0" smtClean="0">
                <a:effectLst/>
              </a:rPr>
              <a:t> </a:t>
            </a:r>
            <a:r>
              <a:rPr lang="en-GB" sz="3200" dirty="0"/>
              <a:t>T</a:t>
            </a:r>
            <a:r>
              <a:rPr lang="en-GB" sz="3200" dirty="0" smtClean="0">
                <a:effectLst/>
              </a:rPr>
              <a:t>o school, from school, or all the parts in between, we need you to get out,</a:t>
            </a:r>
          </a:p>
          <a:p>
            <a:pPr algn="ctr"/>
            <a:r>
              <a:rPr lang="en-GB" sz="3200" dirty="0" smtClean="0">
                <a:effectLst/>
              </a:rPr>
              <a:t> get walking!!!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1873264" y="720075"/>
            <a:ext cx="5989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effectLst/>
              </a:rPr>
              <a:t>Put on your walking shoes!</a:t>
            </a:r>
            <a:endParaRPr lang="en-GB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46" y="5264625"/>
            <a:ext cx="1404334" cy="12807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2" y="5150406"/>
            <a:ext cx="2582474" cy="156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0375" y="44450"/>
            <a:ext cx="9311423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Walk Once a Week</a:t>
            </a:r>
          </a:p>
          <a:p>
            <a:endParaRPr lang="en-GB" sz="2000" b="1" dirty="0" smtClean="0"/>
          </a:p>
          <a:p>
            <a:r>
              <a:rPr lang="en-GB" sz="2800" dirty="0" smtClean="0"/>
              <a:t>During October, we would like all of you to join in </a:t>
            </a:r>
          </a:p>
          <a:p>
            <a:r>
              <a:rPr lang="en-GB" sz="2800" dirty="0" smtClean="0"/>
              <a:t>“Walking once a Week” and we want you to record it on the travel tracker!</a:t>
            </a:r>
          </a:p>
          <a:p>
            <a:endParaRPr lang="en-GB" sz="2800" dirty="0" smtClean="0"/>
          </a:p>
          <a:p>
            <a:r>
              <a:rPr lang="en-GB" sz="2800" dirty="0" smtClean="0"/>
              <a:t>We will be checking how many children Walked or park and stride. </a:t>
            </a:r>
          </a:p>
          <a:p>
            <a:endParaRPr lang="en-GB" sz="2800" dirty="0"/>
          </a:p>
          <a:p>
            <a:r>
              <a:rPr lang="en-GB" sz="2800" dirty="0" smtClean="0"/>
              <a:t>This will lead to your monthly badge, and the class with the most badges will earn a prise!</a:t>
            </a:r>
          </a:p>
          <a:p>
            <a:endParaRPr lang="en-GB" sz="2800" dirty="0" smtClean="0"/>
          </a:p>
          <a:p>
            <a:r>
              <a:rPr lang="en-GB" sz="2800" dirty="0" smtClean="0"/>
              <a:t>On the last week, we will organise</a:t>
            </a:r>
            <a:r>
              <a:rPr lang="en-GB" sz="2800" dirty="0"/>
              <a:t> </a:t>
            </a:r>
            <a:r>
              <a:rPr lang="en-GB" sz="2800" dirty="0" smtClean="0"/>
              <a:t>a walk from the </a:t>
            </a:r>
            <a:r>
              <a:rPr lang="en-GB" sz="2800" dirty="0"/>
              <a:t>V</a:t>
            </a:r>
            <a:r>
              <a:rPr lang="en-GB" sz="2800" dirty="0" smtClean="0"/>
              <a:t>illage Hall to the school! </a:t>
            </a:r>
          </a:p>
          <a:p>
            <a:endParaRPr lang="en-GB" sz="2000" dirty="0" smtClean="0"/>
          </a:p>
          <a:p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00" y="116781"/>
            <a:ext cx="1138814" cy="1687132"/>
          </a:xfrm>
          <a:prstGeom prst="rect">
            <a:avLst/>
          </a:prstGeom>
        </p:spPr>
      </p:pic>
      <p:sp>
        <p:nvSpPr>
          <p:cNvPr id="10" name="AutoShape 10" descr="data:image/jpeg;base64,/9j/4AAQSkZJRgABAQAAAQABAAD/2wCEAAkGBxQTEhUUExQUFhUXGCIbGRcYGSEfHhwfIx0dHx4fIicdHyggHiIlIBkaIzIhJSkrMC4uISEzODQsNygtLisBCgoKDg0OGxAQGzImICYsLS8sLCwsLCwsLywsLCwsLCwsLCwsLCwsLCwsLCwsLCwsLCwsLCwsLCwsLCwsLCwsLP/AABEIALgAhwMBEQACEQEDEQH/xAAcAAACAwEBAQEAAAAAAAAAAAAABgQFBwMCAQj/xABCEAACAQIEBAQEAwYCCQUBAAABAgMEEQAFEiEGEzFBByJRYTJxgZEUQqEjUmJygrFDwRUzNFNjkrLR8BckhJPSFv/EABsBAQACAwEBAAAAAAAAAAAAAAADBAECBQYH/8QAMBEAAgICAQMDAgQHAQEBAAAAAAECAwQRIQUSMRNBUSJhBjKBkRQjQnGhwdHwUhX/2gAMAwEAAhEDEQA/ANxwAYAMALfEvF0dM4gijapq3F0p4/i+bHpGv8R/XACNm2QZ5mJInkip4T/gxSkC3o5VSW+WNXv2Jq/TXM0yLl/hRVwbwyRRnuyTSqfuqg4idc3/AFHQhmYsVr0kahkeWSLSrDWOtQ9iHJW4IubA3+KwsLnriZLjk5k2nJuK0ihzjwzpJd4tVOfSOxQ/0tcfa2I5VRlyXMfqN9K7U+PgJvDWmMEaqWjqIltHVoAsgI6E6bBh2seo2xIkUpS29kvhHO5zI9FXKBVRKGDr8M8fQSL6G+zL2Pz2yajVgAwAYAMAGADABgAwAYARvEvjY0SrBT6TVSgkX6RL3kb/ACHf6Y1lJRW2T42PO+ahEzDh3IqycPyfxEvNa8kpYosh/ibbWPbzAYrP1Z+ODuRj07EX1fXI0TgDw/ejn/EStGpCFRHFe29r6mNtVrbC31xNXW4+Wc3OzoZGlCCSNExKc4+MwHU2wByNXH++n/MMAeknU9GU/IjACt4g07RpFXxC8lGxdgOrwmwmT/lGoe6jADRSVCyIsiG6uoZSO4IuMAdcAGADABgAwAYAMAR8wrFhieVzZI1LMfYC5wBnPAvB5qnbM8wAeSoIeOA7rGn5Ab/EbWsCLDr1O2GkzeNkoxcV7mmgYyaECrzKwbTpsl9cjmyJbrc9yPQfUjAGcZt4pwaylOs9a46lDyoh/Vuf7/PGspKPkyouXgrouMayR9KUVEhtc6tUhAPQk7dbH574hlkRRKqWyU2dZp2FAPYxH/vjX+Lj8GfQfyUmb8b5pTC8lJRSLe10S/yuL3F/liWFsZeCOVbiR+H/ABUnqZ0gTL6ZnkOkBXaO+xuL7jpfEpoah4Z01VDTvBUwclY3PJGsOBG24S/U6DcXIGxHocAOOADABgAwAYAMAGAE7xWYmg5KmxqZooL+zyKD+l8AdeMOMEy/lxJDzZGW6oG0KqiwuTY29AAD0OI7LFBbZdwsGzLk4w9iXlHEC1tOjxBkMjFGB+JCPj6e3Q+4ONoyUltFe+mVNjrl5RkPG+dPmlY1DASlFTNpZV25jA239gQbfIn0xpbZ2IxXDuZc5ZlEcKhVUbe23/nvjmym5PbLqSXg5SZdJypVWTTLIzNrXr6IN+lgFF/njZTW1s1cXoWfD+irUeYVHNVCOrm/m9Vvf79MT5EoNLRFUpJvZ4yfhOeLMGkY6oCSdRa5YdVB3vcGxv7YzO6Lr0vJiNbU/sWWUZFyeIKOSJfJKzMQNrEI2v8AuDb54lx7O6OmR3Q7WfoLFgiDABgAwAYAMAGADACl4lUkjU0UsSGQ01RHUNGvxMsbXYL6m18AR8+ymkzWCGrSZlAXySpYkgkXQqQbnUOnUH540nWprTLeJmWY0nKslcIUUMUB/DyB1i1jZgzazYuXK7ajt5RsB+m0UktIgutlbNzn5Zh3hJUredD8ZswJ7jcH9bffFTLT4ZLQ/KHDijMvw9M8oYKQNtr79gMVqod0tEs5dq2d8lzNKiJXQndQSp+IX9f+/Q4xZBwemZhJSR3mMt/IIyP4iQflsP1/TGq17m3JGWpYSAOLORYRI2qy93Y2H02H1J227eDXfJ3o0L5plyr1VpJD7KIyv6lgMWcReWQ5D8GwYulYMAGADABgAwAYAMAGAMr8QeCaiKOqny6UxJIjPNTqDcv3aO3wl1uGt6e+AFrw+4iio51ZDEKWZQsgB3BHwuR/Dchj6HfpivXNp6kT2RTW4nHhzhuKjqZ0teRXZQx7Le62+alTfEGTOW9exJTFa2VfipHJIII41LDzOQPbSB/1H74zjOMdtkkqLbnqtbKHhPi/8IORVU/PiBOkaiksRPxaGG4B6lehPpi40pIptSg9PhmoK8LLqWLMQSLiN5YlF+wZgS4HuN8VHKlexKlYzxQUiU8RuRsNUjk9T3JJ327XPTFaTc5cE6Sii98LctaWSXMpAQJFEdOpG/KBuX/rJ+w98dGqvsjop2S7ns0fEpoGADABgAwAYAMAGAPE0qqpZiFUC5JNgB6nAGd1PjDSiQiOCpmjBtzY1XSf5QzAke+JY0WSW0iKd9cHqT5FbiPNckq0ZkBoqonUszQMvm9GsLFTexxpKuS4aN42Rb4YtZPxGkzrE8kaTxDRHIW/ZyqOkZY/CVv5HPYlT2OK86u5aJ4WdrGDNYDUAIP2VTFvy3G9j127g22YbbDe2KXa4PUlwdDHypVS76yCOFo2kjlkncPGQwUUbFiR2JMnL697kYsQcIrXcM7MnlNNwSa9yzmzEU5Zp5WCsf2UTaWlN7ddAsST0VRYepxA4Kb1BFZScV9Rd5HwdUVzLJXIYKUG60x+OX0MhHwr/B98W6qFDn3ILLXI1NEAAAAAAsAOgGJyI9YAMAGADABgAwAYAMAYZ4h51PXVk9GGCU1M1mW9lY2BMkrdkBOy9z6noldVTDvny/ZfLIpqyUlCC/X4OWW0VHOjRwRys8Khw+oqagAkSAKD5LbaR8sefu6hn0T9SdmlJ60vEfgvS6ZCEYucfJYZhk1DFGkh55R7aSrsRv0uSdKg36sQMQUda6nZNw7uV86NrOm4iXd2nio8Pta6+WAo35Zl1O49jp0KfT4r+o641f4lmpdk5bfzrj/pEsOpcxWv1EyJ/wBnUct5xBCxEUcliVIG9gRdLsegtjuRtm4x79bfnXgkjT50W65LWR/hGqcx001TIqFo+qBlJB1ONtxa99r4q4udRkXypUdOPyaTU4rbZs3DvBdHRnXDEDIesrnXIf6m3+2OuQDDgAwAYAMAGAIOcZxBSxmSolSJPVja59B6n5YAlwyq6hlIZWFwR0IPQjAHvABgDnUwh0ZCSAykEqbEXFtiNwffAGDVWQaKOemKgTUE15GUW5qOLpKfVgN+9rN644OROVGcu57jNcfZr2OjgTgpLuKLKs1ennSSMAyA6tF9r/C4NuikG98XXgPNi6l7+51Oq5dNVL9R8+f1+DRsjqklTSVHLmUuq9hvaaL+lj9mHpjy2bRZRZv+qL0/9P8AU52JdG2H2YpcEZ3JQO0UkhkpOYygHrEAxAYH023X03x0up4FeZDvitT1+5bh0y2NHrJ7Xx9iTx7lCR1pcKLTKJAf4gbN8/yn6416Pkysxu1+YvRe6RCuxuM1trlBmcqvk8Cy20rUFN+lgXA/QjGKYOHUZuPvHZUddUc307Py7/0HDHGtXl4EdvxVOOkbNaSMeitvqA7A/K4x6GvJT4kM3oM4vuo5Xx7j5TeLWXMt3aWJ7f6t4zqJ9Ba4Y/I4sqSfKODZVOt6ktFFm/HNbVEJToaOJujMpkqHHcrGo8nXqb2/TFezJhBGY1t+SpoaBxvBX1yMDZiZS3m76lcEA+1hiBZUvJL6MX4O1JxLmsUaOKuKa7hCJYbG5bT1Q+vtif8AiVvTRH6L+SwXxKrykkQoQ06yaDMmpoEGkNqNgWLeb4dhuN+2E8umGu6Wm/Y09N70UsNMks3Mq5jU1JvbmqQFHdY0Iso6++K08lz/ACvgsQriiRkmYVeXyyR0emanUK34aViNJbVcRtY6fh6G43xPXkcfURzp54HPI/E6lneOKRJ6eWVgirIh0sxNgAy3U77dsWlJPwQtNeR4xkwGAMpqclMWc1caSNpq6UyE6j+za+i5BuG9vQbY4HX5RhXCx+0kTU7baRnkNJyrxldDqdLjvqGx3O56bH0tj33T7KraI2V+GjyedK13NWPbGHhSpN5IgRf/AF8RPQSIPOp9A6be1iceU/FGGoWRyEuH9Mv9HZ6Lktp1/HgWxMSoIQtruxBNgNRJ3P17Yq9unpvwfTqZTjjRio7ei0zPOZZ4aaNoVDwDSZObfUCoHTRt0U9T0xVoxIU2zmpcS9vgo4fT8jHs7+CBXSyy08VPpiCRyPIdV3DlrgXFhbSGPfrY4sUxhXc7fdrRDldGuyLHNyS2yNQ0DoukzMwHsB9Lm5xLOxSe0jp4uFbVDtlY2TOH4B+IiPUiRtzubBWHU4NvT/scvqNcY1b93LyOmRpE9bPHORuilFJsGH3F7HUQPUse2OJ1ed0Kk6v1OBx3cn2Vl540NqFnAa9y0alOWSe9mMqg9wD6Yn6e59n1L43/AH/9oR8lau9PD21yq2/pr1/2GOm/zMz7HOHiuWlaRaZIqhpZWkZbkaAAqAlgbeblmwt0xzsrpkMyalY2tLX+zXuab7S1hzyoroYzJFFEusMQrMzAox23Fhcjr6Yjx+lV4tvdGTZlbfkhpVqi1EzEW1HTv1CKFA+rasdRxb0jO/J8ySm51bl1MrB+S34iUqQQNA2vb1cj7YtY8X3ORBbLhI23FsgDAGdZpwrXVOZTzLMKWBo0i1qA0rKvmOjslybajvt0xXyMWq/SsW9cm0ZNeDN/EDKlyyraOAtLG6LI2tmJiJOnU7WOzHfHSxsp48XFLj2KWThLIab9ht4PehhZUZ9VW94yW8wFxeykDSFYWt3PQ48X12XU8luyS/lx548F/Hpoxn2LyZtV5nyJ3pQpmMLaNcf5rbHY9N9uuOxXD1a1Y+N86Z6fF63JJV9jevglRVzH/BlHz0//AKxq60vc7FebOXmqS/Y6LVEuI1hndyLhEQubDqbLfbGYUuXgjyerVY7Ssi1slLT1J6UNcf8A47/5jG/8NMrP8QY2vDF984McqJeaF0ZjIVjV2W4O2ksAd7XuRYXxYrx3t7OF1DqULqoxjw0x/psmrp4Y5DTpVo66oZ43EZsf31cbb9t8aSxU3wcz1d+SLxDk9dRwpLVukcUh0SGElmB0+XWxBsDuAFsBsB1xn+HjBfQhGzb5KmkshgkhgafVIIo+cGKF3GlN3uLAsp+WKs160nV3af28m8nFLaGvMPC+qpVM1NIKl2GqeFgEu29zERsBvYKR9fS9KmLikvYihY4sWaKiqJhoio66S2xVtSKpvuLsQt7+mIvRlsl9WA28A+HOqeaTMKGJU0KscbENvcljt36YsQj2rTIJy7ns0zJuHqWl1fhoIotXxaFAvbpfG5qWmADABgDIfG2laKWCpRGSORGhqJhuCptoVh2/NZ+17emN6oQlNKfg0ssshBuvyIEyhIyEFrDygbb/AJbW73sb47+Qq4UPa40eexI235MYp8tnenhCCw6ndj3Y9yfUk48NKTbPt2Li10VqMUepJAouxAHqcYSbJp2RgtyZzy3iM0dZBUKhcpqUx3szqw9LGwBANzi/iQk3pHkfxBdXNRm+NfPwWfEHFtfX3WST8NAf8GE7kejN1PyG3tjuU9Ok+Z8HiL+pxjxXyLlbSrHFy4VAaQiNbdSWNvrizkxhRS1FeSriznkXpyfjk/TWSZcKenigXpGiqPoLY4Z3yl49z6KnhETQmolnDLHTi3nsLsTe4VVuCWtttiO22FUXOb0jKTfgz7LuHan8DBE0tLAwaKVGZix1JpINthvpXbfHlJ9RqqzJWxjJ62vsWOxuOh74L4gqJZ6ilquU0sARuZDcKyuDYEHowt698emxMlZNSsS1v5IJR7XobsWTUMAGADABgAwBwraNJo2ilUOjgqysLgg9sAfnfiXIxRVrUqya4UAlUn4kBvpRvW3UH0thk5U/R9M6HQ8CuWZ67/pWyDPWgLqBAX99un0HVscuNez2d2aox2uF8vwQ4w8vmW6r/vHF2I/hHRR747OJ0qVnM+EeJ6n+JowbjTy/lk2lpEjvpG56sdyfmcehpx66VqKPE5GVbkS3N7OkMmoXHTt7++JIS7uSKyHZx7knhoxNm1EszoiIxl85sCw+Ab99VjjldTnyonX6VX9Lmfo/HKOuZ94uQiOEVkdQsFTTo/LB0/tFa2pLE9dgQRfcYhuohdHssW0ZTae0ZHQwI4bUoY36sLkggMNz23x1aKq4w1FcHTqS7Wa74H0sSZYpRFVzI4kI6syuVBP9NsUWtM5jWno0DGDAYAMAGADABgD47AAkmwG5OAPzbSRT5tWVE9NC0hklPne4ijUbJqJ6nSL2G++IZ1ub+x1MTMrxq39O5P8AZFNV5JIlfPFUOJDTsBt8JJFxYHtjpdOxYylv2Rw+sdRtmtyfL/wW0sgUXYgD1JtjvSlGK5PLxhKb0kV7VizHlxm46uw6afQfPp98VXfG6XZB/wBy7GiVEfUmufZfcsRi4loot7e2U0pV5Z0YaiVChAN9gTf269cc2couclI7OPVbKFaqX3Gv/wDrcyNPHFJUrAiIELRj9o1ha5Zuh+Qxz443/wBM9HHF95MTs+aAK5bVJKw+ORyXJ9fNcnGbI1xjpGbI1RjpeSZw5UalQ/vJb6obH9CMS0S2iXHltGr+CFXYVtP+7MJVHs6gH9U/XFS5amynetTZqOIiIMAfAcAfcAGADAHKqp1kRkcXVwVYeoOxH2wBXZrWQ5fRyS6AsUCEhEAHToB23OAMsfgiprZpKyaZKVp9JaGNOYQANrszAarexGPO2/i2ONOUKY7+5tPAjcl3kbN6fL8tvpi/F1CC7NO2oJ/NtYH+FR9sVqr+odTfdbPti/j3L2PgRUHKK0l5YsRzvKWmltzJTqYDYKLeVR6ADtj6N0vCji0KCPGdQyfWt48I9SSBRdiAPU46EpqK22UoQlN6ihdjryskroCQ7gCS1lA2G7G9hf2x5+3Jj6smj2eDXZTjpuLNWyPwqVkFRW1gMenVaA2XTa9zIxuRb0A+eIJWykZlbKQoZ5PSykpSQJDQxnay+eoYfmYnzafQX364kqq39UvBLTVv6peBeydy0kixBVVZNQPVRddJHv629sS1cyaiSVcyaiMmW5nPQTfi4XLEACVCBpeMG5G3Qjcg74X07Xds2yKdru3yaDnnia0p5eWIri3mqZPgQnso6uwvv0A9+1IoCfWZc1Qb1c89S3ozEIPki+UD74zowc4MjWE6qZ5aaTs0TkfcdGHscAaHwDxrJLJ+DrdP4gLqjlUWWZR127Ovcem+MGR/wAYAMAL/AB9kz1dBPBFbmOvlv0JBBsfnbACjmjZgYXkqWhy2nRbyOrc6Uj0XZVUnoOp37489jfh3Hqn3zfd/hE0r5NaRj8kayTskayiDUJFEz6ntv8Vtru3m3ucesw8aLmtrwUs/Ktrp7XJ6fhFohkkjmkhUGOEftJW+BT2Ud3cnoox0MjPjDiHJycXpsrWnPghUNHqOqXzsOpPQH0UdNvX1x5nKy7LXyz6T0fo+PSt9u2vP9y1Pp29MUtnpXCLj26OKZvUPSChdtNJC7XsTqlBOpUP8K36DrsMdzGh6kVJ+D5/dienfKL8Jllwbws+aTEG6UkRtIw7/APCX3I+JuwNvnJdbvhFe63fCI09IsNVWRqoQJUEBRsAuldP6YnxfysnxPysr6DKedK9ywsxEj3O6nog7bqRc9vmcRWy7W/kiul2t/Ixwh2kWko4g81tl6JGv7znsPbqcVimM+W+GsbVIjrZpKhhDzHCkxxgs1kCqpv8AlfcnfbpjBki8acFf6Oj/ABVG0hgT/XU7sWst7F0J3Gnuu9x6YAXM8ozNEDGxVwQyOuxF9jb5qTjJg/QWMGQwAYAMAZD448Qg8ujSxCETzn0VT5V+bG5+g9cbwXO/g3rjt7+DOeFYY6iW9YZIoJm+Je5PlQOb3WMXG4697DGZZnmCfkmn026xfxUo8e3/AEb/ABEjmpIaeJ+VEsg1fh4xcXhjVQdVhqLMykKF2t1OK9nK0b4LjGzvfstlZkXDVUadGaLkoBvJUMIl9/i8x+2+K0seUpNnfp63TRRGKW3o7NTUaAmStaW3VaSK4/8AslOn9BieGDtbK8+uZNi+iKSInDXDT5nVPHBzY6ZXvJI9iyAgeS48pkNj02UHvi0n2R7Eca/InNtyfLP0FlWXR08SQwoEjQWVR/5198RlUxzxPoORmgcW01UWr+uPZvupU/fFrFlqWi1iz1LQsmtMLkL1mAVb9Awvuf6e3ewxJfXuSJcirumvuMngzX8nMJqdiTz0vc9S6G/3KuD98VrYdr0Vbodj0axk3mnq5P8AiLEPkiA/9cj4iIiNxKxqFkoorXeMiZ7XEaMCLW6F2FwAeg8xvsCBjnC8hakhJ66bfbb/ACxkwadx1xuaVxTUyLLVMuo6j5Il7M9tzfsvf++DJntZUVUh1VGYVFz2jk5KD2AXc/U4zoEmhzXMKezQVryj/d1H7RT/AFCzD574aA10fitAIJmqYzBURIW5JNxJ6ctvzAnb1GMAx+ZJqmXzq0tRO/MkVFJLNa4QAXsqjSLnYXGJrU4V9q8s6OOq62vU8e4xUvDwK8uol81rPDTgSybjcM1xFF9ScUI4/wBW2Xb+tuVXpQjx7jDHmLlRNqjpQBpEkjc6ewNra5PLGbj4VU/XFnRwRH4vp46qddMsr8sNz3mLEi+kgDX02v0AAGJqqu9/Ympq73z4O/DuRS5hOKan/ZxJbmSW2jX193O+le3U+0ttqS7YkttqS7Yn6CyHJYaOBIIECxoNvUnuSe5Pc4qFQsMAYDxRUmvqqqqG4jPKp/lGSWI/mbUMbwens2hLtkmL+cprgLJ1UCRT8t8dC1d0No6dq7obR4oM1Mc9JWRgkq6kqouTY2dR6kozC3titfKLgptla764qSNj4X4tWeLkUwcVTszlZkK6Fdi3NN/iUA7AHzGw26inGSl4ZTGgwpSUsrXJ0I8ju3VmCkszH1NvtYdBjYGI8LR6aSEfwX++/wDnjJgivmTR08lZLYz1Da2vsNTfAu/RVFvpgDQf/TWmiopJZlWqquXzDI+4JXzaVHQKbFfcHGDJw4n8P4o0SfLG5MkjKFiveGTV0uD8O2+ofbAGd5pXiWyyRaJIHOtX/LINtIPcCxYkdgMT0x39TJ6If1P2OmVLSxLz5pZJJWiOqCO4svVgwBBNz11WHtjWTc2Q22re5ErLuJZKqRKemampI2QsrE6rb2CtZdMTH3BA98RPYjrfJzHPo6sEKY6mO5dpPNpDA7g9De+oW9Ln0xpj02zn9Xg72R/CWURVK0/chR1UcktpXkKDzvp80j73vckAE/vMbDr6DF266Na0ikoSn/LqRbVPEMZYSUFJ+EmXZZYpzZgO0i8vRID33v745zyIryWK+i3WLakjWvD7jAZhC2tRHURELLHf16Mv8LfpuMTRkpLaOVdTOqbhNaaJvHeamly+pmXZlibT/MRZf1IxkiMSqUNPQhE+PQEX+dtvvc4yYIOXUskOummFpIG0MPa1x09QcdDHl3Q0dPGl3Q0OnhRwzDHA0ptJJzWAuN4h00jc/EpBJsLg4+d/ibMuhf6C4jr9zSFfa2mWWaUbRZrl7UwRZJOarM5JGgRjylRY6V0rYAgAn3Jxa/DWRZbGam/H/v3IMiKWiX4pc+KgdZKpmknYQKkaKiHWbHY6mPlv+bHqSuImdVYpqYsPy6VH3A/tfGTBYZbCDmGWxkeXnE2/liYrgzJqDSCguHIFEejHpAf3T/wz2P5Tt0ItgGd5xx6sVJTpDHMXiLrFI6FUJAMUbEnsBIp39saQthOXbF8me1meUsbNPT0sdnd3sS24JJu7t3Nzv8lPribMyI41Dk/CRanwlCJrHEGSUlLRSuxVWUaue4uzP2vbchvh0jsceC6f1bMuz4yjzz49tGmTjQlS4sqeHpYauDlLpjqliJhcru6dlf8AfCnyMp9Ae+Ox1GN/TspXQ26pPlfBWw7FdBxn+ZcGfpXR3iRjIsbFTIyrrcA9WI9rWAPp0sLH1rtioJRL07FCPbEvM34QaBVnikWooXJfnpuSb7CX0t69L9QOmOZdGXMvcv8ATcmtzjXPhe/3f3OOOee2WtcF34d1JjzaDT0mjeNh6gDUD9LYu4r4aPJ/iOpKcZr+w8+NEv8A7KOP/e1MSn5arn+2LZ5kQ5kL1dCgUvepVtIIGrQC9t9vy4ywSvEykljr46l4eUlQnLPnDXdLkHbpdTb6Ynx59stFnGn2y0UEVdJDqaOYx7BiUclWNlsp0+UPY2JYbWscR5eJj5XNkN/3J5TUuUhx4Ekqq6o/HIUYUsXIUSCyyyHeVlZfg2CDVZvljm4OBDEUow93v9PYp2y2yHxXnLV1eAVKRUYK6SQbzN8ZupsQq2A+Z9cX0RnPh/JxX5gkLi8MCGSX0LMCqL+pb7YMFHUVSFKOpkUNGksbyA7jSfK/2vf6YGBx4vp5Z6o5fSyosCIk03NlaRWGvaPSdwuwuNW4OOd1LNji1bab3wtEkI9zPud01DKESurIpFQ3WGMhVvawuFLOxA23bHlMeeZFt41T2/d8v/n+C12p+TnDxPldEp5EOm37kQUn6va/3xLPo3VMpbuf7my7Y+ERs8qDmawjRyoo5Vka7BmewuqlQLAHUDfUflj0X4f/AA7LFsds5J+3Bw+pdUUE60uTnnM4pmWojjUy6mJPS9on3Y+g6++O/wBYw4X0dj92czpF0/V88aErg3NjE4ppWWOXrDOOj6t9L9NSt2PbFZx7eDvRsU1tGiZXXuju0WmOfbnQtukg6XPqCBYSAXHQg2tjBscKzhqGr1vQWimTeaiYja/dCOgPb8p/hN8VraFLleTs9P6xZj/TPmJw8J8saXMZJmUqtKhjIYf4rHcfNQu/zworcFyY6xnQybI9nhIZfGhD+HpW7LWRk/W4/wA8WDjiSKkxVtBIF1kVGgLfTcujItyeguRvjLMDz4g8Oy1VGxnmtPqU08cQ8iyXsi7+ZySbFzYAb6RbGN6Nk9citlfBVXNI9O8NPT6FXmz6zNKQ178vULJqsd/y++Kjxpzs77Jtr49iSVraLjPM7/0VA2W0q/tm/wBm/hie95GPqjB+vXy4tkQneSjp+7af+aRz/cs2MmDVvDbhxqOlvL/tE7c2Y+hI2T5KLD539cYMmVzZOIJKrLnvpjJ5d+pie5Q++np8xjKB7pcjpa6jCkLFmVMVhCqurmAXKHQCAQ63JY9LG52wXDMptPaJWW5VDSHk5jBLzlQvqTUYn3soQRjvuPNY3GOL1P8A/Sk/5EuPt/ssxu2vqJuQcKUcrvV1tJy6efT+HNtIRRfeQBjoL6hZjtsL6TsehiVWV1KNj3L3ZXnLb2U9KhinqooT+zhnaKMFiGCgA6dVmuAWawZTbsRi7XbKH5WVrseu1ami84P4akzRVnnKpTa2UoGLvLoaxUtZVRCy7hVu1hfCy2U/zMzTj11LUEeOLvCZzNekjilgYlhFI5TkseoUgG8Z66e2EbNLTWxOpt7i9fJHqMizOMpTGAzTqRyaxDaNVNtWsnfbuu+qwxpslSHCLwugWBQJZkqgSzVkbaZGZvj/AKSNgvbGDI25Fk0NJCsECBI17dye5J7k9zgCm8Tcqapy2oRBeRV5iAd2Q6gPra2AMmnAqqdWRtLMA6N+643B+hGMmBzyHxCp5pVbMHSlkgSyxydGcizyg2sRbyqOo83rjBkj5l4jL+IqP9Hp+IaRI1Ep2iQrruSTu1tS7Dr64AWYotBkqKiTXK/mlmbbp2Hoo7DGTAxeHfDZrJUr6hCIIzeljYfG3aYj/p+/pjBk1vACF4o8NPMqVlMuqopwboP8WM7snzFrj6jvgDPKGtYSRV9Ey81Rax6SJ3jb0Pv2OMg0Xg/jKnq6mZyeTJyok5MpCsCDKWte2oXcbjrjAPVXxVT0FHIkhR5Ed444AbtJudC2620stz6YAy6lX8HRszW1AFyBsNbb6R9SAMZMG1cA5QaXL6aFhZljBb+Y7t+pxgyMGADABgAwAYAxvi3heXL5ZJoI2lo5G1sqC7QMfiIA3MZ67dN8ZBSxZpTyLcSxMPcj/PAwfP8AS8ZYRwhp5O0cK6j+mwHucANvDPh5LOyzZkFVFIKUim4v1BkP5j/CNsYMmoqoAsNgMAfcA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57775" y="-1050925"/>
            <a:ext cx="16097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2" descr="Image result for wow badges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828" y="1906678"/>
            <a:ext cx="1364641" cy="1364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129" y="3502150"/>
            <a:ext cx="1364641" cy="1364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199" y="4978204"/>
            <a:ext cx="1879796" cy="187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1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943" y="334851"/>
            <a:ext cx="97235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/>
              <a:t>RAP!</a:t>
            </a:r>
          </a:p>
          <a:p>
            <a:endParaRPr lang="en-GB" sz="3200" dirty="0"/>
          </a:p>
          <a:p>
            <a:pPr algn="ctr"/>
            <a:r>
              <a:rPr lang="en-GB" sz="3200" dirty="0" smtClean="0"/>
              <a:t>OCTOBER IS WALK TO SCHOOL MONTH </a:t>
            </a:r>
          </a:p>
          <a:p>
            <a:pPr algn="ctr"/>
            <a:r>
              <a:rPr lang="en-GB" sz="3200" dirty="0" smtClean="0"/>
              <a:t>SO,</a:t>
            </a:r>
          </a:p>
          <a:p>
            <a:pPr algn="ctr"/>
            <a:r>
              <a:rPr lang="en-GB" sz="3200" dirty="0" smtClean="0"/>
              <a:t> WALK ONCE A WEEK</a:t>
            </a:r>
          </a:p>
          <a:p>
            <a:pPr algn="ctr"/>
            <a:r>
              <a:rPr lang="en-GB" sz="3200" dirty="0" smtClean="0"/>
              <a:t>TO GET A TICK</a:t>
            </a:r>
          </a:p>
          <a:p>
            <a:pPr algn="ctr"/>
            <a:r>
              <a:rPr lang="en-GB" sz="3200" dirty="0" smtClean="0"/>
              <a:t>AND EARN A BADGE AT THE END OF THE MONTH!</a:t>
            </a:r>
            <a:endParaRPr lang="en-GB" sz="3200" dirty="0"/>
          </a:p>
        </p:txBody>
      </p:sp>
      <p:sp>
        <p:nvSpPr>
          <p:cNvPr id="3" name="AutoShape 2" descr="Image result for wow badges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323" y="450056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995" y="442912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9" t="407" r="25759"/>
          <a:stretch/>
        </p:blipFill>
        <p:spPr bwMode="auto">
          <a:xfrm>
            <a:off x="4198513" y="4256166"/>
            <a:ext cx="2046563" cy="248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3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</TotalTime>
  <Words>187</Words>
  <Application>Microsoft Office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to School Month</dc:title>
  <dc:creator>james lane</dc:creator>
  <cp:lastModifiedBy>ALane</cp:lastModifiedBy>
  <cp:revision>37</cp:revision>
  <dcterms:created xsi:type="dcterms:W3CDTF">2015-09-26T19:24:38Z</dcterms:created>
  <dcterms:modified xsi:type="dcterms:W3CDTF">2016-10-04T11:11:05Z</dcterms:modified>
</cp:coreProperties>
</file>